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68" r:id="rId4"/>
    <p:sldId id="270" r:id="rId5"/>
    <p:sldId id="274" r:id="rId6"/>
    <p:sldId id="275" r:id="rId7"/>
    <p:sldId id="271" r:id="rId8"/>
    <p:sldId id="272" r:id="rId9"/>
    <p:sldId id="273"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2"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phael Forrer" userId="0cc828ab-7c8b-4c65-813e-172039a93ad5" providerId="ADAL" clId="{01FAA29B-088F-473C-B722-D0D4ED8E7D0A}"/>
    <pc:docChg chg="undo custSel addSld delSld modSld">
      <pc:chgData name="Raphael Forrer" userId="0cc828ab-7c8b-4c65-813e-172039a93ad5" providerId="ADAL" clId="{01FAA29B-088F-473C-B722-D0D4ED8E7D0A}" dt="2021-11-28T07:07:49.977" v="681" actId="27636"/>
      <pc:docMkLst>
        <pc:docMk/>
      </pc:docMkLst>
      <pc:sldChg chg="modSp mod">
        <pc:chgData name="Raphael Forrer" userId="0cc828ab-7c8b-4c65-813e-172039a93ad5" providerId="ADAL" clId="{01FAA29B-088F-473C-B722-D0D4ED8E7D0A}" dt="2021-11-28T00:48:44.740" v="41" actId="20577"/>
        <pc:sldMkLst>
          <pc:docMk/>
          <pc:sldMk cId="3936990399" sldId="256"/>
        </pc:sldMkLst>
        <pc:spChg chg="mod">
          <ac:chgData name="Raphael Forrer" userId="0cc828ab-7c8b-4c65-813e-172039a93ad5" providerId="ADAL" clId="{01FAA29B-088F-473C-B722-D0D4ED8E7D0A}" dt="2021-11-28T00:48:44.740" v="41" actId="20577"/>
          <ac:spMkLst>
            <pc:docMk/>
            <pc:sldMk cId="3936990399" sldId="256"/>
            <ac:spMk id="3" creationId="{6ADA28E1-0732-4316-AB67-03AC6830516D}"/>
          </ac:spMkLst>
        </pc:spChg>
      </pc:sldChg>
      <pc:sldChg chg="del">
        <pc:chgData name="Raphael Forrer" userId="0cc828ab-7c8b-4c65-813e-172039a93ad5" providerId="ADAL" clId="{01FAA29B-088F-473C-B722-D0D4ED8E7D0A}" dt="2021-11-28T00:49:10.418" v="42" actId="47"/>
        <pc:sldMkLst>
          <pc:docMk/>
          <pc:sldMk cId="3126916025" sldId="264"/>
        </pc:sldMkLst>
      </pc:sldChg>
      <pc:sldChg chg="del">
        <pc:chgData name="Raphael Forrer" userId="0cc828ab-7c8b-4c65-813e-172039a93ad5" providerId="ADAL" clId="{01FAA29B-088F-473C-B722-D0D4ED8E7D0A}" dt="2021-11-28T00:49:10.810" v="43" actId="47"/>
        <pc:sldMkLst>
          <pc:docMk/>
          <pc:sldMk cId="3898113651" sldId="265"/>
        </pc:sldMkLst>
      </pc:sldChg>
      <pc:sldChg chg="del">
        <pc:chgData name="Raphael Forrer" userId="0cc828ab-7c8b-4c65-813e-172039a93ad5" providerId="ADAL" clId="{01FAA29B-088F-473C-B722-D0D4ED8E7D0A}" dt="2021-11-28T00:49:11.576" v="45" actId="47"/>
        <pc:sldMkLst>
          <pc:docMk/>
          <pc:sldMk cId="4134181268" sldId="266"/>
        </pc:sldMkLst>
      </pc:sldChg>
      <pc:sldChg chg="del">
        <pc:chgData name="Raphael Forrer" userId="0cc828ab-7c8b-4c65-813e-172039a93ad5" providerId="ADAL" clId="{01FAA29B-088F-473C-B722-D0D4ED8E7D0A}" dt="2021-11-28T00:49:11.036" v="44" actId="47"/>
        <pc:sldMkLst>
          <pc:docMk/>
          <pc:sldMk cId="2558497264" sldId="267"/>
        </pc:sldMkLst>
      </pc:sldChg>
      <pc:sldChg chg="addSp delSp modSp mod delAnim modAnim">
        <pc:chgData name="Raphael Forrer" userId="0cc828ab-7c8b-4c65-813e-172039a93ad5" providerId="ADAL" clId="{01FAA29B-088F-473C-B722-D0D4ED8E7D0A}" dt="2021-11-28T01:02:46.130" v="536" actId="478"/>
        <pc:sldMkLst>
          <pc:docMk/>
          <pc:sldMk cId="1031165920" sldId="268"/>
        </pc:sldMkLst>
        <pc:spChg chg="mod">
          <ac:chgData name="Raphael Forrer" userId="0cc828ab-7c8b-4c65-813e-172039a93ad5" providerId="ADAL" clId="{01FAA29B-088F-473C-B722-D0D4ED8E7D0A}" dt="2021-11-28T00:58:53.065" v="419" actId="20577"/>
          <ac:spMkLst>
            <pc:docMk/>
            <pc:sldMk cId="1031165920" sldId="268"/>
            <ac:spMk id="2" creationId="{14DF2488-501F-4691-B493-CE11871B1D1B}"/>
          </ac:spMkLst>
        </pc:spChg>
        <pc:spChg chg="del mod">
          <ac:chgData name="Raphael Forrer" userId="0cc828ab-7c8b-4c65-813e-172039a93ad5" providerId="ADAL" clId="{01FAA29B-088F-473C-B722-D0D4ED8E7D0A}" dt="2021-11-28T00:59:16.899" v="423" actId="478"/>
          <ac:spMkLst>
            <pc:docMk/>
            <pc:sldMk cId="1031165920" sldId="268"/>
            <ac:spMk id="3" creationId="{8510BC69-3202-47C3-94C2-74B88200A5F7}"/>
          </ac:spMkLst>
        </pc:spChg>
        <pc:spChg chg="add mod">
          <ac:chgData name="Raphael Forrer" userId="0cc828ab-7c8b-4c65-813e-172039a93ad5" providerId="ADAL" clId="{01FAA29B-088F-473C-B722-D0D4ED8E7D0A}" dt="2021-11-28T01:00:41.690" v="456" actId="20577"/>
          <ac:spMkLst>
            <pc:docMk/>
            <pc:sldMk cId="1031165920" sldId="268"/>
            <ac:spMk id="4" creationId="{1BC51836-CAB3-4447-919F-CA2BDEF6FE6D}"/>
          </ac:spMkLst>
        </pc:spChg>
        <pc:spChg chg="add del mod ord">
          <ac:chgData name="Raphael Forrer" userId="0cc828ab-7c8b-4c65-813e-172039a93ad5" providerId="ADAL" clId="{01FAA29B-088F-473C-B722-D0D4ED8E7D0A}" dt="2021-11-28T01:02:46.130" v="536" actId="478"/>
          <ac:spMkLst>
            <pc:docMk/>
            <pc:sldMk cId="1031165920" sldId="268"/>
            <ac:spMk id="5" creationId="{733E97EE-5468-49A4-8FDB-5ACE71A77043}"/>
          </ac:spMkLst>
        </pc:spChg>
        <pc:spChg chg="add del mod ord">
          <ac:chgData name="Raphael Forrer" userId="0cc828ab-7c8b-4c65-813e-172039a93ad5" providerId="ADAL" clId="{01FAA29B-088F-473C-B722-D0D4ED8E7D0A}" dt="2021-11-28T01:02:41.944" v="533" actId="478"/>
          <ac:spMkLst>
            <pc:docMk/>
            <pc:sldMk cId="1031165920" sldId="268"/>
            <ac:spMk id="6" creationId="{7AFE4BA3-FCC4-4E9B-A343-6AC3F0D08F5E}"/>
          </ac:spMkLst>
        </pc:spChg>
      </pc:sldChg>
      <pc:sldChg chg="del">
        <pc:chgData name="Raphael Forrer" userId="0cc828ab-7c8b-4c65-813e-172039a93ad5" providerId="ADAL" clId="{01FAA29B-088F-473C-B722-D0D4ED8E7D0A}" dt="2021-11-28T00:57:49.479" v="407" actId="47"/>
        <pc:sldMkLst>
          <pc:docMk/>
          <pc:sldMk cId="3112111945" sldId="269"/>
        </pc:sldMkLst>
      </pc:sldChg>
      <pc:sldChg chg="addSp modSp new mod">
        <pc:chgData name="Raphael Forrer" userId="0cc828ab-7c8b-4c65-813e-172039a93ad5" providerId="ADAL" clId="{01FAA29B-088F-473C-B722-D0D4ED8E7D0A}" dt="2021-11-28T07:07:49.977" v="681" actId="27636"/>
        <pc:sldMkLst>
          <pc:docMk/>
          <pc:sldMk cId="137298771" sldId="270"/>
        </pc:sldMkLst>
        <pc:spChg chg="mod">
          <ac:chgData name="Raphael Forrer" userId="0cc828ab-7c8b-4c65-813e-172039a93ad5" providerId="ADAL" clId="{01FAA29B-088F-473C-B722-D0D4ED8E7D0A}" dt="2021-11-28T00:55:57.731" v="380" actId="20577"/>
          <ac:spMkLst>
            <pc:docMk/>
            <pc:sldMk cId="137298771" sldId="270"/>
            <ac:spMk id="2" creationId="{8BA43048-334A-439F-A175-B5AB23E79C4D}"/>
          </ac:spMkLst>
        </pc:spChg>
        <pc:spChg chg="mod">
          <ac:chgData name="Raphael Forrer" userId="0cc828ab-7c8b-4c65-813e-172039a93ad5" providerId="ADAL" clId="{01FAA29B-088F-473C-B722-D0D4ED8E7D0A}" dt="2021-11-28T07:07:49.977" v="681" actId="27636"/>
          <ac:spMkLst>
            <pc:docMk/>
            <pc:sldMk cId="137298771" sldId="270"/>
            <ac:spMk id="3" creationId="{76B7FAE3-1B8C-428B-8C30-793ACD8D46E7}"/>
          </ac:spMkLst>
        </pc:spChg>
        <pc:picChg chg="add mod">
          <ac:chgData name="Raphael Forrer" userId="0cc828ab-7c8b-4c65-813e-172039a93ad5" providerId="ADAL" clId="{01FAA29B-088F-473C-B722-D0D4ED8E7D0A}" dt="2021-11-28T07:07:45.733" v="679" actId="1076"/>
          <ac:picMkLst>
            <pc:docMk/>
            <pc:sldMk cId="137298771" sldId="270"/>
            <ac:picMk id="5" creationId="{C6D3FDDD-19BD-439B-A660-9B3686055BC2}"/>
          </ac:picMkLst>
        </pc:picChg>
      </pc:sldChg>
      <pc:sldChg chg="addSp delSp modSp new mod">
        <pc:chgData name="Raphael Forrer" userId="0cc828ab-7c8b-4c65-813e-172039a93ad5" providerId="ADAL" clId="{01FAA29B-088F-473C-B722-D0D4ED8E7D0A}" dt="2021-11-28T00:57:09.662" v="404" actId="255"/>
        <pc:sldMkLst>
          <pc:docMk/>
          <pc:sldMk cId="1365986455" sldId="271"/>
        </pc:sldMkLst>
        <pc:spChg chg="mod">
          <ac:chgData name="Raphael Forrer" userId="0cc828ab-7c8b-4c65-813e-172039a93ad5" providerId="ADAL" clId="{01FAA29B-088F-473C-B722-D0D4ED8E7D0A}" dt="2021-11-28T00:56:40.906" v="395" actId="20577"/>
          <ac:spMkLst>
            <pc:docMk/>
            <pc:sldMk cId="1365986455" sldId="271"/>
            <ac:spMk id="2" creationId="{1023A073-73BF-4FE1-BAB1-54B686CDBE4E}"/>
          </ac:spMkLst>
        </pc:spChg>
        <pc:spChg chg="mod">
          <ac:chgData name="Raphael Forrer" userId="0cc828ab-7c8b-4c65-813e-172039a93ad5" providerId="ADAL" clId="{01FAA29B-088F-473C-B722-D0D4ED8E7D0A}" dt="2021-11-28T00:57:09.662" v="404" actId="255"/>
          <ac:spMkLst>
            <pc:docMk/>
            <pc:sldMk cId="1365986455" sldId="271"/>
            <ac:spMk id="3" creationId="{1DB1C3BE-BDFA-4288-B0B4-FF5261547E5E}"/>
          </ac:spMkLst>
        </pc:spChg>
        <pc:spChg chg="add del">
          <ac:chgData name="Raphael Forrer" userId="0cc828ab-7c8b-4c65-813e-172039a93ad5" providerId="ADAL" clId="{01FAA29B-088F-473C-B722-D0D4ED8E7D0A}" dt="2021-11-28T00:56:58.123" v="401" actId="22"/>
          <ac:spMkLst>
            <pc:docMk/>
            <pc:sldMk cId="1365986455" sldId="271"/>
            <ac:spMk id="5" creationId="{C791234F-DFE4-4595-ADEF-28F8E936FCAB}"/>
          </ac:spMkLst>
        </pc:spChg>
      </pc:sldChg>
      <pc:sldChg chg="modSp add mod">
        <pc:chgData name="Raphael Forrer" userId="0cc828ab-7c8b-4c65-813e-172039a93ad5" providerId="ADAL" clId="{01FAA29B-088F-473C-B722-D0D4ED8E7D0A}" dt="2021-11-28T00:57:20.206" v="406" actId="255"/>
        <pc:sldMkLst>
          <pc:docMk/>
          <pc:sldMk cId="751483608" sldId="272"/>
        </pc:sldMkLst>
        <pc:spChg chg="mod">
          <ac:chgData name="Raphael Forrer" userId="0cc828ab-7c8b-4c65-813e-172039a93ad5" providerId="ADAL" clId="{01FAA29B-088F-473C-B722-D0D4ED8E7D0A}" dt="2021-11-28T00:57:20.206" v="406" actId="255"/>
          <ac:spMkLst>
            <pc:docMk/>
            <pc:sldMk cId="751483608" sldId="272"/>
            <ac:spMk id="3" creationId="{1DB1C3BE-BDFA-4288-B0B4-FF5261547E5E}"/>
          </ac:spMkLst>
        </pc:spChg>
      </pc:sldChg>
      <pc:sldChg chg="addSp delSp modSp new mod setBg">
        <pc:chgData name="Raphael Forrer" userId="0cc828ab-7c8b-4c65-813e-172039a93ad5" providerId="ADAL" clId="{01FAA29B-088F-473C-B722-D0D4ED8E7D0A}" dt="2021-11-28T00:58:35.680" v="413" actId="26606"/>
        <pc:sldMkLst>
          <pc:docMk/>
          <pc:sldMk cId="2852719274" sldId="273"/>
        </pc:sldMkLst>
        <pc:spChg chg="del">
          <ac:chgData name="Raphael Forrer" userId="0cc828ab-7c8b-4c65-813e-172039a93ad5" providerId="ADAL" clId="{01FAA29B-088F-473C-B722-D0D4ED8E7D0A}" dt="2021-11-28T00:58:35.680" v="413" actId="26606"/>
          <ac:spMkLst>
            <pc:docMk/>
            <pc:sldMk cId="2852719274" sldId="273"/>
            <ac:spMk id="2" creationId="{CAFB097B-F2BC-48C2-BB63-846D499EF716}"/>
          </ac:spMkLst>
        </pc:spChg>
        <pc:spChg chg="del">
          <ac:chgData name="Raphael Forrer" userId="0cc828ab-7c8b-4c65-813e-172039a93ad5" providerId="ADAL" clId="{01FAA29B-088F-473C-B722-D0D4ED8E7D0A}" dt="2021-11-28T00:58:30.984" v="409"/>
          <ac:spMkLst>
            <pc:docMk/>
            <pc:sldMk cId="2852719274" sldId="273"/>
            <ac:spMk id="3" creationId="{2233AC1C-2BAE-4A7B-89A6-6FB572138BB9}"/>
          </ac:spMkLst>
        </pc:spChg>
        <pc:spChg chg="add">
          <ac:chgData name="Raphael Forrer" userId="0cc828ab-7c8b-4c65-813e-172039a93ad5" providerId="ADAL" clId="{01FAA29B-088F-473C-B722-D0D4ED8E7D0A}" dt="2021-11-28T00:58:35.680" v="413" actId="26606"/>
          <ac:spMkLst>
            <pc:docMk/>
            <pc:sldMk cId="2852719274" sldId="273"/>
            <ac:spMk id="10" creationId="{42A4FC2C-047E-45A5-965D-8E1E3BF09BC6}"/>
          </ac:spMkLst>
        </pc:spChg>
        <pc:picChg chg="add mod">
          <ac:chgData name="Raphael Forrer" userId="0cc828ab-7c8b-4c65-813e-172039a93ad5" providerId="ADAL" clId="{01FAA29B-088F-473C-B722-D0D4ED8E7D0A}" dt="2021-11-28T00:58:35.680" v="413" actId="26606"/>
          <ac:picMkLst>
            <pc:docMk/>
            <pc:sldMk cId="2852719274" sldId="273"/>
            <ac:picMk id="5" creationId="{74B5CA76-AD79-42FC-BA43-4448DA3E9508}"/>
          </ac:picMkLst>
        </pc:picChg>
      </pc:sldChg>
      <pc:sldChg chg="addSp delSp modSp add mod">
        <pc:chgData name="Raphael Forrer" userId="0cc828ab-7c8b-4c65-813e-172039a93ad5" providerId="ADAL" clId="{01FAA29B-088F-473C-B722-D0D4ED8E7D0A}" dt="2021-11-28T01:03:03.592" v="541" actId="478"/>
        <pc:sldMkLst>
          <pc:docMk/>
          <pc:sldMk cId="3757924444" sldId="274"/>
        </pc:sldMkLst>
        <pc:spChg chg="add del mod">
          <ac:chgData name="Raphael Forrer" userId="0cc828ab-7c8b-4c65-813e-172039a93ad5" providerId="ADAL" clId="{01FAA29B-088F-473C-B722-D0D4ED8E7D0A}" dt="2021-11-28T01:03:03.592" v="541" actId="478"/>
          <ac:spMkLst>
            <pc:docMk/>
            <pc:sldMk cId="3757924444" sldId="274"/>
            <ac:spMk id="5" creationId="{733E97EE-5468-49A4-8FDB-5ACE71A77043}"/>
          </ac:spMkLst>
        </pc:spChg>
      </pc:sldChg>
      <pc:sldChg chg="add">
        <pc:chgData name="Raphael Forrer" userId="0cc828ab-7c8b-4c65-813e-172039a93ad5" providerId="ADAL" clId="{01FAA29B-088F-473C-B722-D0D4ED8E7D0A}" dt="2021-11-28T01:02:56.871" v="539"/>
        <pc:sldMkLst>
          <pc:docMk/>
          <pc:sldMk cId="1757127947" sldId="275"/>
        </pc:sldMkLst>
      </pc:sldChg>
      <pc:sldChg chg="addSp modSp new mod setBg setClrOvrMap">
        <pc:chgData name="Raphael Forrer" userId="0cc828ab-7c8b-4c65-813e-172039a93ad5" providerId="ADAL" clId="{01FAA29B-088F-473C-B722-D0D4ED8E7D0A}" dt="2021-11-28T07:06:56.204" v="675" actId="5793"/>
        <pc:sldMkLst>
          <pc:docMk/>
          <pc:sldMk cId="3793881076" sldId="276"/>
        </pc:sldMkLst>
        <pc:spChg chg="mod">
          <ac:chgData name="Raphael Forrer" userId="0cc828ab-7c8b-4c65-813e-172039a93ad5" providerId="ADAL" clId="{01FAA29B-088F-473C-B722-D0D4ED8E7D0A}" dt="2021-11-28T07:06:41.400" v="670" actId="26606"/>
          <ac:spMkLst>
            <pc:docMk/>
            <pc:sldMk cId="3793881076" sldId="276"/>
            <ac:spMk id="2" creationId="{5A0BBB79-55BE-42E0-95D8-09660751F9CF}"/>
          </ac:spMkLst>
        </pc:spChg>
        <pc:spChg chg="mod">
          <ac:chgData name="Raphael Forrer" userId="0cc828ab-7c8b-4c65-813e-172039a93ad5" providerId="ADAL" clId="{01FAA29B-088F-473C-B722-D0D4ED8E7D0A}" dt="2021-11-28T07:06:56.204" v="675" actId="5793"/>
          <ac:spMkLst>
            <pc:docMk/>
            <pc:sldMk cId="3793881076" sldId="276"/>
            <ac:spMk id="3" creationId="{72AAD894-E35B-45BD-BE53-DD1E7779F15A}"/>
          </ac:spMkLst>
        </pc:spChg>
        <pc:spChg chg="add">
          <ac:chgData name="Raphael Forrer" userId="0cc828ab-7c8b-4c65-813e-172039a93ad5" providerId="ADAL" clId="{01FAA29B-088F-473C-B722-D0D4ED8E7D0A}" dt="2021-11-28T07:06:41.400" v="670" actId="26606"/>
          <ac:spMkLst>
            <pc:docMk/>
            <pc:sldMk cId="3793881076" sldId="276"/>
            <ac:spMk id="10" creationId="{9B76D444-2756-434F-AE61-96D69830C13E}"/>
          </ac:spMkLst>
        </pc:spChg>
        <pc:spChg chg="add">
          <ac:chgData name="Raphael Forrer" userId="0cc828ab-7c8b-4c65-813e-172039a93ad5" providerId="ADAL" clId="{01FAA29B-088F-473C-B722-D0D4ED8E7D0A}" dt="2021-11-28T07:06:41.400" v="670" actId="26606"/>
          <ac:spMkLst>
            <pc:docMk/>
            <pc:sldMk cId="3793881076" sldId="276"/>
            <ac:spMk id="12" creationId="{A27B6159-7734-4564-9E0F-C4BC43C36E52}"/>
          </ac:spMkLst>
        </pc:spChg>
        <pc:picChg chg="add mod ord">
          <ac:chgData name="Raphael Forrer" userId="0cc828ab-7c8b-4c65-813e-172039a93ad5" providerId="ADAL" clId="{01FAA29B-088F-473C-B722-D0D4ED8E7D0A}" dt="2021-11-28T07:06:41.400" v="670" actId="26606"/>
          <ac:picMkLst>
            <pc:docMk/>
            <pc:sldMk cId="3793881076" sldId="276"/>
            <ac:picMk id="5" creationId="{8EB041BC-CF88-400C-83D7-567A7D049EF8}"/>
          </ac:picMkLst>
        </pc:picChg>
        <pc:cxnChg chg="add">
          <ac:chgData name="Raphael Forrer" userId="0cc828ab-7c8b-4c65-813e-172039a93ad5" providerId="ADAL" clId="{01FAA29B-088F-473C-B722-D0D4ED8E7D0A}" dt="2021-11-28T07:06:41.400" v="670" actId="26606"/>
          <ac:cxnSpMkLst>
            <pc:docMk/>
            <pc:sldMk cId="3793881076" sldId="276"/>
            <ac:cxnSpMk id="14" creationId="{E2FFB46B-05BC-4950-B18A-9593FDAE6ED7}"/>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45F7C-E2D4-4C51-8799-0698A7C472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Subtitle 2">
            <a:extLst>
              <a:ext uri="{FF2B5EF4-FFF2-40B4-BE49-F238E27FC236}">
                <a16:creationId xmlns:a16="http://schemas.microsoft.com/office/drawing/2014/main" id="{E1647B8B-42D5-4EC5-B36F-41EE06F020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e Placeholder 3">
            <a:extLst>
              <a:ext uri="{FF2B5EF4-FFF2-40B4-BE49-F238E27FC236}">
                <a16:creationId xmlns:a16="http://schemas.microsoft.com/office/drawing/2014/main" id="{41F6E9D6-D2D3-45A2-AD97-FA723C70B1E5}"/>
              </a:ext>
            </a:extLst>
          </p:cNvPr>
          <p:cNvSpPr>
            <a:spLocks noGrp="1"/>
          </p:cNvSpPr>
          <p:nvPr>
            <p:ph type="dt" sz="half" idx="10"/>
          </p:nvPr>
        </p:nvSpPr>
        <p:spPr/>
        <p:txBody>
          <a:bodyPr/>
          <a:lstStyle/>
          <a:p>
            <a:fld id="{F5E21AAE-A8F2-4A7C-9BE8-C51346B2F709}" type="datetimeFigureOut">
              <a:rPr lang="de-AT" smtClean="0"/>
              <a:t>28.11.2021</a:t>
            </a:fld>
            <a:endParaRPr lang="de-AT"/>
          </a:p>
        </p:txBody>
      </p:sp>
      <p:sp>
        <p:nvSpPr>
          <p:cNvPr id="5" name="Footer Placeholder 4">
            <a:extLst>
              <a:ext uri="{FF2B5EF4-FFF2-40B4-BE49-F238E27FC236}">
                <a16:creationId xmlns:a16="http://schemas.microsoft.com/office/drawing/2014/main" id="{79808F0B-AA12-4AD0-A936-CFF35B92DE6F}"/>
              </a:ext>
            </a:extLst>
          </p:cNvPr>
          <p:cNvSpPr>
            <a:spLocks noGrp="1"/>
          </p:cNvSpPr>
          <p:nvPr>
            <p:ph type="ftr" sz="quarter" idx="11"/>
          </p:nvPr>
        </p:nvSpPr>
        <p:spPr/>
        <p:txBody>
          <a:bodyPr/>
          <a:lstStyle/>
          <a:p>
            <a:endParaRPr lang="de-AT"/>
          </a:p>
        </p:txBody>
      </p:sp>
      <p:sp>
        <p:nvSpPr>
          <p:cNvPr id="6" name="Slide Number Placeholder 5">
            <a:extLst>
              <a:ext uri="{FF2B5EF4-FFF2-40B4-BE49-F238E27FC236}">
                <a16:creationId xmlns:a16="http://schemas.microsoft.com/office/drawing/2014/main" id="{42B2CD3E-0EA6-4565-8206-25116ECADFCA}"/>
              </a:ext>
            </a:extLst>
          </p:cNvPr>
          <p:cNvSpPr>
            <a:spLocks noGrp="1"/>
          </p:cNvSpPr>
          <p:nvPr>
            <p:ph type="sldNum" sz="quarter" idx="12"/>
          </p:nvPr>
        </p:nvSpPr>
        <p:spPr/>
        <p:txBody>
          <a:bodyPr/>
          <a:lstStyle/>
          <a:p>
            <a:fld id="{A5B3C54D-5465-4401-B7D5-6B446812FDE0}" type="slidenum">
              <a:rPr lang="de-AT" smtClean="0"/>
              <a:t>‹#›</a:t>
            </a:fld>
            <a:endParaRPr lang="de-AT"/>
          </a:p>
        </p:txBody>
      </p:sp>
    </p:spTree>
    <p:extLst>
      <p:ext uri="{BB962C8B-B14F-4D97-AF65-F5344CB8AC3E}">
        <p14:creationId xmlns:p14="http://schemas.microsoft.com/office/powerpoint/2010/main" val="3707693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432E8-294A-4AB3-9EC4-15B2B548D7CD}"/>
              </a:ext>
            </a:extLst>
          </p:cNvPr>
          <p:cNvSpPr>
            <a:spLocks noGrp="1"/>
          </p:cNvSpPr>
          <p:nvPr>
            <p:ph type="title"/>
          </p:nvPr>
        </p:nvSpPr>
        <p:spPr/>
        <p:txBody>
          <a:bodyPr/>
          <a:lstStyle/>
          <a:p>
            <a:r>
              <a:rPr lang="en-US"/>
              <a:t>Click to edit Master title style</a:t>
            </a:r>
            <a:endParaRPr lang="de-AT"/>
          </a:p>
        </p:txBody>
      </p:sp>
      <p:sp>
        <p:nvSpPr>
          <p:cNvPr id="3" name="Vertical Text Placeholder 2">
            <a:extLst>
              <a:ext uri="{FF2B5EF4-FFF2-40B4-BE49-F238E27FC236}">
                <a16:creationId xmlns:a16="http://schemas.microsoft.com/office/drawing/2014/main" id="{7FAF0484-1382-484E-A6AB-9D2275EADA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e Placeholder 3">
            <a:extLst>
              <a:ext uri="{FF2B5EF4-FFF2-40B4-BE49-F238E27FC236}">
                <a16:creationId xmlns:a16="http://schemas.microsoft.com/office/drawing/2014/main" id="{0669C85C-5705-4E46-8894-50C13D05A289}"/>
              </a:ext>
            </a:extLst>
          </p:cNvPr>
          <p:cNvSpPr>
            <a:spLocks noGrp="1"/>
          </p:cNvSpPr>
          <p:nvPr>
            <p:ph type="dt" sz="half" idx="10"/>
          </p:nvPr>
        </p:nvSpPr>
        <p:spPr/>
        <p:txBody>
          <a:bodyPr/>
          <a:lstStyle/>
          <a:p>
            <a:fld id="{F5E21AAE-A8F2-4A7C-9BE8-C51346B2F709}" type="datetimeFigureOut">
              <a:rPr lang="de-AT" smtClean="0"/>
              <a:t>28.11.2021</a:t>
            </a:fld>
            <a:endParaRPr lang="de-AT"/>
          </a:p>
        </p:txBody>
      </p:sp>
      <p:sp>
        <p:nvSpPr>
          <p:cNvPr id="5" name="Footer Placeholder 4">
            <a:extLst>
              <a:ext uri="{FF2B5EF4-FFF2-40B4-BE49-F238E27FC236}">
                <a16:creationId xmlns:a16="http://schemas.microsoft.com/office/drawing/2014/main" id="{B1CFF904-93F8-4640-9A8D-B356EE9CCAA4}"/>
              </a:ext>
            </a:extLst>
          </p:cNvPr>
          <p:cNvSpPr>
            <a:spLocks noGrp="1"/>
          </p:cNvSpPr>
          <p:nvPr>
            <p:ph type="ftr" sz="quarter" idx="11"/>
          </p:nvPr>
        </p:nvSpPr>
        <p:spPr/>
        <p:txBody>
          <a:bodyPr/>
          <a:lstStyle/>
          <a:p>
            <a:endParaRPr lang="de-AT"/>
          </a:p>
        </p:txBody>
      </p:sp>
      <p:sp>
        <p:nvSpPr>
          <p:cNvPr id="6" name="Slide Number Placeholder 5">
            <a:extLst>
              <a:ext uri="{FF2B5EF4-FFF2-40B4-BE49-F238E27FC236}">
                <a16:creationId xmlns:a16="http://schemas.microsoft.com/office/drawing/2014/main" id="{12A3BA76-91B5-41D8-89F7-AE2BE9814D5E}"/>
              </a:ext>
            </a:extLst>
          </p:cNvPr>
          <p:cNvSpPr>
            <a:spLocks noGrp="1"/>
          </p:cNvSpPr>
          <p:nvPr>
            <p:ph type="sldNum" sz="quarter" idx="12"/>
          </p:nvPr>
        </p:nvSpPr>
        <p:spPr/>
        <p:txBody>
          <a:bodyPr/>
          <a:lstStyle/>
          <a:p>
            <a:fld id="{A5B3C54D-5465-4401-B7D5-6B446812FDE0}" type="slidenum">
              <a:rPr lang="de-AT" smtClean="0"/>
              <a:t>‹#›</a:t>
            </a:fld>
            <a:endParaRPr lang="de-AT"/>
          </a:p>
        </p:txBody>
      </p:sp>
    </p:spTree>
    <p:extLst>
      <p:ext uri="{BB962C8B-B14F-4D97-AF65-F5344CB8AC3E}">
        <p14:creationId xmlns:p14="http://schemas.microsoft.com/office/powerpoint/2010/main" val="4222461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ED2965-F48F-485F-B8ED-6531A4CF17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cal Text Placeholder 2">
            <a:extLst>
              <a:ext uri="{FF2B5EF4-FFF2-40B4-BE49-F238E27FC236}">
                <a16:creationId xmlns:a16="http://schemas.microsoft.com/office/drawing/2014/main" id="{57923B57-48B2-4E8E-A776-30CAA20691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e Placeholder 3">
            <a:extLst>
              <a:ext uri="{FF2B5EF4-FFF2-40B4-BE49-F238E27FC236}">
                <a16:creationId xmlns:a16="http://schemas.microsoft.com/office/drawing/2014/main" id="{573138FB-D2FF-425A-8A02-406B497D706D}"/>
              </a:ext>
            </a:extLst>
          </p:cNvPr>
          <p:cNvSpPr>
            <a:spLocks noGrp="1"/>
          </p:cNvSpPr>
          <p:nvPr>
            <p:ph type="dt" sz="half" idx="10"/>
          </p:nvPr>
        </p:nvSpPr>
        <p:spPr/>
        <p:txBody>
          <a:bodyPr/>
          <a:lstStyle/>
          <a:p>
            <a:fld id="{F5E21AAE-A8F2-4A7C-9BE8-C51346B2F709}" type="datetimeFigureOut">
              <a:rPr lang="de-AT" smtClean="0"/>
              <a:t>28.11.2021</a:t>
            </a:fld>
            <a:endParaRPr lang="de-AT"/>
          </a:p>
        </p:txBody>
      </p:sp>
      <p:sp>
        <p:nvSpPr>
          <p:cNvPr id="5" name="Footer Placeholder 4">
            <a:extLst>
              <a:ext uri="{FF2B5EF4-FFF2-40B4-BE49-F238E27FC236}">
                <a16:creationId xmlns:a16="http://schemas.microsoft.com/office/drawing/2014/main" id="{CD8DFD8D-5F51-4CD8-8EB7-E47BAF985AB9}"/>
              </a:ext>
            </a:extLst>
          </p:cNvPr>
          <p:cNvSpPr>
            <a:spLocks noGrp="1"/>
          </p:cNvSpPr>
          <p:nvPr>
            <p:ph type="ftr" sz="quarter" idx="11"/>
          </p:nvPr>
        </p:nvSpPr>
        <p:spPr/>
        <p:txBody>
          <a:bodyPr/>
          <a:lstStyle/>
          <a:p>
            <a:endParaRPr lang="de-AT"/>
          </a:p>
        </p:txBody>
      </p:sp>
      <p:sp>
        <p:nvSpPr>
          <p:cNvPr id="6" name="Slide Number Placeholder 5">
            <a:extLst>
              <a:ext uri="{FF2B5EF4-FFF2-40B4-BE49-F238E27FC236}">
                <a16:creationId xmlns:a16="http://schemas.microsoft.com/office/drawing/2014/main" id="{E489ECD9-8E9A-4921-BA1F-7E104103D11C}"/>
              </a:ext>
            </a:extLst>
          </p:cNvPr>
          <p:cNvSpPr>
            <a:spLocks noGrp="1"/>
          </p:cNvSpPr>
          <p:nvPr>
            <p:ph type="sldNum" sz="quarter" idx="12"/>
          </p:nvPr>
        </p:nvSpPr>
        <p:spPr/>
        <p:txBody>
          <a:bodyPr/>
          <a:lstStyle/>
          <a:p>
            <a:fld id="{A5B3C54D-5465-4401-B7D5-6B446812FDE0}" type="slidenum">
              <a:rPr lang="de-AT" smtClean="0"/>
              <a:t>‹#›</a:t>
            </a:fld>
            <a:endParaRPr lang="de-AT"/>
          </a:p>
        </p:txBody>
      </p:sp>
    </p:spTree>
    <p:extLst>
      <p:ext uri="{BB962C8B-B14F-4D97-AF65-F5344CB8AC3E}">
        <p14:creationId xmlns:p14="http://schemas.microsoft.com/office/powerpoint/2010/main" val="4174207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pic>
        <p:nvPicPr>
          <p:cNvPr id="7" name="Content Placeholder 4" descr="A person standing on a dirt road&#10;&#10;Description automatically generated with low confidence">
            <a:extLst>
              <a:ext uri="{FF2B5EF4-FFF2-40B4-BE49-F238E27FC236}">
                <a16:creationId xmlns:a16="http://schemas.microsoft.com/office/drawing/2014/main" id="{2531FEA0-77F7-4961-8C08-B7F96A8D8F10}"/>
              </a:ext>
            </a:extLst>
          </p:cNvPr>
          <p:cNvPicPr>
            <a:picLocks noChangeAspect="1"/>
          </p:cNvPicPr>
          <p:nvPr userDrawn="1"/>
        </p:nvPicPr>
        <p:blipFill rotWithShape="1">
          <a:blip r:embed="rId2">
            <a:alphaModFix amt="37000"/>
            <a:extLst>
              <a:ext uri="{28A0092B-C50C-407E-A947-70E740481C1C}">
                <a14:useLocalDpi xmlns:a14="http://schemas.microsoft.com/office/drawing/2010/main" val="0"/>
              </a:ext>
            </a:extLst>
          </a:blip>
          <a:srcRect/>
          <a:stretch/>
        </p:blipFill>
        <p:spPr>
          <a:xfrm>
            <a:off x="-1" y="-8458"/>
            <a:ext cx="12192001" cy="6857990"/>
          </a:xfrm>
          <a:prstGeom prst="rect">
            <a:avLst/>
          </a:prstGeom>
        </p:spPr>
      </p:pic>
      <p:sp>
        <p:nvSpPr>
          <p:cNvPr id="2" name="Title 1">
            <a:extLst>
              <a:ext uri="{FF2B5EF4-FFF2-40B4-BE49-F238E27FC236}">
                <a16:creationId xmlns:a16="http://schemas.microsoft.com/office/drawing/2014/main" id="{CA85D0EA-5738-4169-BB9E-23E10054F43C}"/>
              </a:ext>
            </a:extLst>
          </p:cNvPr>
          <p:cNvSpPr>
            <a:spLocks noGrp="1"/>
          </p:cNvSpPr>
          <p:nvPr>
            <p:ph type="title"/>
          </p:nvPr>
        </p:nvSpPr>
        <p:spPr/>
        <p:txBody>
          <a:bodyPr/>
          <a:lstStyle>
            <a:lvl1pPr>
              <a:defRPr b="1">
                <a:solidFill>
                  <a:schemeClr val="bg1"/>
                </a:solidFill>
                <a:latin typeface="+mn-lt"/>
              </a:defRPr>
            </a:lvl1pPr>
          </a:lstStyle>
          <a:p>
            <a:r>
              <a:rPr lang="en-US" dirty="0"/>
              <a:t>Click to edit Master title style</a:t>
            </a:r>
            <a:endParaRPr lang="de-AT" dirty="0"/>
          </a:p>
        </p:txBody>
      </p:sp>
      <p:sp>
        <p:nvSpPr>
          <p:cNvPr id="3" name="Content Placeholder 2">
            <a:extLst>
              <a:ext uri="{FF2B5EF4-FFF2-40B4-BE49-F238E27FC236}">
                <a16:creationId xmlns:a16="http://schemas.microsoft.com/office/drawing/2014/main" id="{4E0DDE89-F40D-4B6D-8327-3C5B82879146}"/>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4" name="Date Placeholder 3">
            <a:extLst>
              <a:ext uri="{FF2B5EF4-FFF2-40B4-BE49-F238E27FC236}">
                <a16:creationId xmlns:a16="http://schemas.microsoft.com/office/drawing/2014/main" id="{32F83A44-C2F1-4701-8D63-4ADD7C023A2E}"/>
              </a:ext>
            </a:extLst>
          </p:cNvPr>
          <p:cNvSpPr>
            <a:spLocks noGrp="1"/>
          </p:cNvSpPr>
          <p:nvPr>
            <p:ph type="dt" sz="half" idx="10"/>
          </p:nvPr>
        </p:nvSpPr>
        <p:spPr/>
        <p:txBody>
          <a:bodyPr/>
          <a:lstStyle/>
          <a:p>
            <a:fld id="{F5E21AAE-A8F2-4A7C-9BE8-C51346B2F709}" type="datetimeFigureOut">
              <a:rPr lang="de-AT" smtClean="0"/>
              <a:t>28.11.2021</a:t>
            </a:fld>
            <a:endParaRPr lang="de-AT"/>
          </a:p>
        </p:txBody>
      </p:sp>
      <p:sp>
        <p:nvSpPr>
          <p:cNvPr id="5" name="Footer Placeholder 4">
            <a:extLst>
              <a:ext uri="{FF2B5EF4-FFF2-40B4-BE49-F238E27FC236}">
                <a16:creationId xmlns:a16="http://schemas.microsoft.com/office/drawing/2014/main" id="{8A910468-9F6F-47A3-AA71-F36172A777E7}"/>
              </a:ext>
            </a:extLst>
          </p:cNvPr>
          <p:cNvSpPr>
            <a:spLocks noGrp="1"/>
          </p:cNvSpPr>
          <p:nvPr>
            <p:ph type="ftr" sz="quarter" idx="11"/>
          </p:nvPr>
        </p:nvSpPr>
        <p:spPr/>
        <p:txBody>
          <a:bodyPr/>
          <a:lstStyle/>
          <a:p>
            <a:endParaRPr lang="de-AT"/>
          </a:p>
        </p:txBody>
      </p:sp>
      <p:sp>
        <p:nvSpPr>
          <p:cNvPr id="6" name="Slide Number Placeholder 5">
            <a:extLst>
              <a:ext uri="{FF2B5EF4-FFF2-40B4-BE49-F238E27FC236}">
                <a16:creationId xmlns:a16="http://schemas.microsoft.com/office/drawing/2014/main" id="{A5030A97-5001-4652-9C09-64B0FB25723B}"/>
              </a:ext>
            </a:extLst>
          </p:cNvPr>
          <p:cNvSpPr>
            <a:spLocks noGrp="1"/>
          </p:cNvSpPr>
          <p:nvPr>
            <p:ph type="sldNum" sz="quarter" idx="12"/>
          </p:nvPr>
        </p:nvSpPr>
        <p:spPr/>
        <p:txBody>
          <a:bodyPr/>
          <a:lstStyle/>
          <a:p>
            <a:fld id="{A5B3C54D-5465-4401-B7D5-6B446812FDE0}" type="slidenum">
              <a:rPr lang="de-AT" smtClean="0"/>
              <a:t>‹#›</a:t>
            </a:fld>
            <a:endParaRPr lang="de-AT"/>
          </a:p>
        </p:txBody>
      </p:sp>
    </p:spTree>
    <p:extLst>
      <p:ext uri="{BB962C8B-B14F-4D97-AF65-F5344CB8AC3E}">
        <p14:creationId xmlns:p14="http://schemas.microsoft.com/office/powerpoint/2010/main" val="2607663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0B561-B760-42E0-9942-E3C2E21E67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 Placeholder 2">
            <a:extLst>
              <a:ext uri="{FF2B5EF4-FFF2-40B4-BE49-F238E27FC236}">
                <a16:creationId xmlns:a16="http://schemas.microsoft.com/office/drawing/2014/main" id="{D5D4A826-8299-4FE9-8E6E-57976893A9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C5D3D5-82A5-484C-BBDE-7D519EB8878B}"/>
              </a:ext>
            </a:extLst>
          </p:cNvPr>
          <p:cNvSpPr>
            <a:spLocks noGrp="1"/>
          </p:cNvSpPr>
          <p:nvPr>
            <p:ph type="dt" sz="half" idx="10"/>
          </p:nvPr>
        </p:nvSpPr>
        <p:spPr/>
        <p:txBody>
          <a:bodyPr/>
          <a:lstStyle/>
          <a:p>
            <a:fld id="{F5E21AAE-A8F2-4A7C-9BE8-C51346B2F709}" type="datetimeFigureOut">
              <a:rPr lang="de-AT" smtClean="0"/>
              <a:t>28.11.2021</a:t>
            </a:fld>
            <a:endParaRPr lang="de-AT"/>
          </a:p>
        </p:txBody>
      </p:sp>
      <p:sp>
        <p:nvSpPr>
          <p:cNvPr id="5" name="Footer Placeholder 4">
            <a:extLst>
              <a:ext uri="{FF2B5EF4-FFF2-40B4-BE49-F238E27FC236}">
                <a16:creationId xmlns:a16="http://schemas.microsoft.com/office/drawing/2014/main" id="{602FDA46-4C5F-45AD-AC4D-4DAB858BD26E}"/>
              </a:ext>
            </a:extLst>
          </p:cNvPr>
          <p:cNvSpPr>
            <a:spLocks noGrp="1"/>
          </p:cNvSpPr>
          <p:nvPr>
            <p:ph type="ftr" sz="quarter" idx="11"/>
          </p:nvPr>
        </p:nvSpPr>
        <p:spPr/>
        <p:txBody>
          <a:bodyPr/>
          <a:lstStyle/>
          <a:p>
            <a:endParaRPr lang="de-AT"/>
          </a:p>
        </p:txBody>
      </p:sp>
      <p:sp>
        <p:nvSpPr>
          <p:cNvPr id="6" name="Slide Number Placeholder 5">
            <a:extLst>
              <a:ext uri="{FF2B5EF4-FFF2-40B4-BE49-F238E27FC236}">
                <a16:creationId xmlns:a16="http://schemas.microsoft.com/office/drawing/2014/main" id="{8A91334B-9FA8-44BE-A0B4-EF96F5AE4200}"/>
              </a:ext>
            </a:extLst>
          </p:cNvPr>
          <p:cNvSpPr>
            <a:spLocks noGrp="1"/>
          </p:cNvSpPr>
          <p:nvPr>
            <p:ph type="sldNum" sz="quarter" idx="12"/>
          </p:nvPr>
        </p:nvSpPr>
        <p:spPr/>
        <p:txBody>
          <a:bodyPr/>
          <a:lstStyle/>
          <a:p>
            <a:fld id="{A5B3C54D-5465-4401-B7D5-6B446812FDE0}" type="slidenum">
              <a:rPr lang="de-AT" smtClean="0"/>
              <a:t>‹#›</a:t>
            </a:fld>
            <a:endParaRPr lang="de-AT"/>
          </a:p>
        </p:txBody>
      </p:sp>
    </p:spTree>
    <p:extLst>
      <p:ext uri="{BB962C8B-B14F-4D97-AF65-F5344CB8AC3E}">
        <p14:creationId xmlns:p14="http://schemas.microsoft.com/office/powerpoint/2010/main" val="402363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14109-4755-41C6-AD0E-5AFBC1C58D2C}"/>
              </a:ext>
            </a:extLst>
          </p:cNvPr>
          <p:cNvSpPr>
            <a:spLocks noGrp="1"/>
          </p:cNvSpPr>
          <p:nvPr>
            <p:ph type="title"/>
          </p:nvPr>
        </p:nvSpPr>
        <p:spPr/>
        <p:txBody>
          <a:bodyPr/>
          <a:lstStyle/>
          <a:p>
            <a:r>
              <a:rPr lang="en-US"/>
              <a:t>Click to edit Master title style</a:t>
            </a:r>
            <a:endParaRPr lang="de-AT"/>
          </a:p>
        </p:txBody>
      </p:sp>
      <p:sp>
        <p:nvSpPr>
          <p:cNvPr id="3" name="Content Placeholder 2">
            <a:extLst>
              <a:ext uri="{FF2B5EF4-FFF2-40B4-BE49-F238E27FC236}">
                <a16:creationId xmlns:a16="http://schemas.microsoft.com/office/drawing/2014/main" id="{B41AEC8C-8E8C-40F1-8B61-FD0CE67E6E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Content Placeholder 3">
            <a:extLst>
              <a:ext uri="{FF2B5EF4-FFF2-40B4-BE49-F238E27FC236}">
                <a16:creationId xmlns:a16="http://schemas.microsoft.com/office/drawing/2014/main" id="{B5ED6582-65C0-4813-B740-8C2AF6F63C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e Placeholder 4">
            <a:extLst>
              <a:ext uri="{FF2B5EF4-FFF2-40B4-BE49-F238E27FC236}">
                <a16:creationId xmlns:a16="http://schemas.microsoft.com/office/drawing/2014/main" id="{C9DDBC6B-F0D1-4A1D-877F-03698E6514B9}"/>
              </a:ext>
            </a:extLst>
          </p:cNvPr>
          <p:cNvSpPr>
            <a:spLocks noGrp="1"/>
          </p:cNvSpPr>
          <p:nvPr>
            <p:ph type="dt" sz="half" idx="10"/>
          </p:nvPr>
        </p:nvSpPr>
        <p:spPr/>
        <p:txBody>
          <a:bodyPr/>
          <a:lstStyle/>
          <a:p>
            <a:fld id="{F5E21AAE-A8F2-4A7C-9BE8-C51346B2F709}" type="datetimeFigureOut">
              <a:rPr lang="de-AT" smtClean="0"/>
              <a:t>28.11.2021</a:t>
            </a:fld>
            <a:endParaRPr lang="de-AT"/>
          </a:p>
        </p:txBody>
      </p:sp>
      <p:sp>
        <p:nvSpPr>
          <p:cNvPr id="6" name="Footer Placeholder 5">
            <a:extLst>
              <a:ext uri="{FF2B5EF4-FFF2-40B4-BE49-F238E27FC236}">
                <a16:creationId xmlns:a16="http://schemas.microsoft.com/office/drawing/2014/main" id="{1E321A45-B412-4FB7-8744-04CEC393CBB3}"/>
              </a:ext>
            </a:extLst>
          </p:cNvPr>
          <p:cNvSpPr>
            <a:spLocks noGrp="1"/>
          </p:cNvSpPr>
          <p:nvPr>
            <p:ph type="ftr" sz="quarter" idx="11"/>
          </p:nvPr>
        </p:nvSpPr>
        <p:spPr/>
        <p:txBody>
          <a:bodyPr/>
          <a:lstStyle/>
          <a:p>
            <a:endParaRPr lang="de-AT"/>
          </a:p>
        </p:txBody>
      </p:sp>
      <p:sp>
        <p:nvSpPr>
          <p:cNvPr id="7" name="Slide Number Placeholder 6">
            <a:extLst>
              <a:ext uri="{FF2B5EF4-FFF2-40B4-BE49-F238E27FC236}">
                <a16:creationId xmlns:a16="http://schemas.microsoft.com/office/drawing/2014/main" id="{B563B2AA-B402-4EEF-BC8A-63CB3838DBAE}"/>
              </a:ext>
            </a:extLst>
          </p:cNvPr>
          <p:cNvSpPr>
            <a:spLocks noGrp="1"/>
          </p:cNvSpPr>
          <p:nvPr>
            <p:ph type="sldNum" sz="quarter" idx="12"/>
          </p:nvPr>
        </p:nvSpPr>
        <p:spPr/>
        <p:txBody>
          <a:bodyPr/>
          <a:lstStyle/>
          <a:p>
            <a:fld id="{A5B3C54D-5465-4401-B7D5-6B446812FDE0}" type="slidenum">
              <a:rPr lang="de-AT" smtClean="0"/>
              <a:t>‹#›</a:t>
            </a:fld>
            <a:endParaRPr lang="de-AT"/>
          </a:p>
        </p:txBody>
      </p:sp>
    </p:spTree>
    <p:extLst>
      <p:ext uri="{BB962C8B-B14F-4D97-AF65-F5344CB8AC3E}">
        <p14:creationId xmlns:p14="http://schemas.microsoft.com/office/powerpoint/2010/main" val="3010816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1F6FE-CA79-44B4-A51D-7F01A4E8BB10}"/>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 Placeholder 2">
            <a:extLst>
              <a:ext uri="{FF2B5EF4-FFF2-40B4-BE49-F238E27FC236}">
                <a16:creationId xmlns:a16="http://schemas.microsoft.com/office/drawing/2014/main" id="{9C715876-FD8C-40CC-8006-95433CC5DD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5D1399-15D9-4487-BBF5-FA9F76E059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 Placeholder 4">
            <a:extLst>
              <a:ext uri="{FF2B5EF4-FFF2-40B4-BE49-F238E27FC236}">
                <a16:creationId xmlns:a16="http://schemas.microsoft.com/office/drawing/2014/main" id="{4388F251-FC29-45D2-AA9D-B1925D994C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DE552B-50F5-4534-8101-2458AB4763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e Placeholder 6">
            <a:extLst>
              <a:ext uri="{FF2B5EF4-FFF2-40B4-BE49-F238E27FC236}">
                <a16:creationId xmlns:a16="http://schemas.microsoft.com/office/drawing/2014/main" id="{3CE2CE33-22F3-4B92-B4F7-8ED5C57385ED}"/>
              </a:ext>
            </a:extLst>
          </p:cNvPr>
          <p:cNvSpPr>
            <a:spLocks noGrp="1"/>
          </p:cNvSpPr>
          <p:nvPr>
            <p:ph type="dt" sz="half" idx="10"/>
          </p:nvPr>
        </p:nvSpPr>
        <p:spPr/>
        <p:txBody>
          <a:bodyPr/>
          <a:lstStyle/>
          <a:p>
            <a:fld id="{F5E21AAE-A8F2-4A7C-9BE8-C51346B2F709}" type="datetimeFigureOut">
              <a:rPr lang="de-AT" smtClean="0"/>
              <a:t>28.11.2021</a:t>
            </a:fld>
            <a:endParaRPr lang="de-AT"/>
          </a:p>
        </p:txBody>
      </p:sp>
      <p:sp>
        <p:nvSpPr>
          <p:cNvPr id="8" name="Footer Placeholder 7">
            <a:extLst>
              <a:ext uri="{FF2B5EF4-FFF2-40B4-BE49-F238E27FC236}">
                <a16:creationId xmlns:a16="http://schemas.microsoft.com/office/drawing/2014/main" id="{41CC9E4B-4315-40EF-8C8B-B599BB264ABE}"/>
              </a:ext>
            </a:extLst>
          </p:cNvPr>
          <p:cNvSpPr>
            <a:spLocks noGrp="1"/>
          </p:cNvSpPr>
          <p:nvPr>
            <p:ph type="ftr" sz="quarter" idx="11"/>
          </p:nvPr>
        </p:nvSpPr>
        <p:spPr/>
        <p:txBody>
          <a:bodyPr/>
          <a:lstStyle/>
          <a:p>
            <a:endParaRPr lang="de-AT"/>
          </a:p>
        </p:txBody>
      </p:sp>
      <p:sp>
        <p:nvSpPr>
          <p:cNvPr id="9" name="Slide Number Placeholder 8">
            <a:extLst>
              <a:ext uri="{FF2B5EF4-FFF2-40B4-BE49-F238E27FC236}">
                <a16:creationId xmlns:a16="http://schemas.microsoft.com/office/drawing/2014/main" id="{2A8561E0-B6FE-4F80-8D7B-7CDE0CC6E9FC}"/>
              </a:ext>
            </a:extLst>
          </p:cNvPr>
          <p:cNvSpPr>
            <a:spLocks noGrp="1"/>
          </p:cNvSpPr>
          <p:nvPr>
            <p:ph type="sldNum" sz="quarter" idx="12"/>
          </p:nvPr>
        </p:nvSpPr>
        <p:spPr/>
        <p:txBody>
          <a:bodyPr/>
          <a:lstStyle/>
          <a:p>
            <a:fld id="{A5B3C54D-5465-4401-B7D5-6B446812FDE0}" type="slidenum">
              <a:rPr lang="de-AT" smtClean="0"/>
              <a:t>‹#›</a:t>
            </a:fld>
            <a:endParaRPr lang="de-AT"/>
          </a:p>
        </p:txBody>
      </p:sp>
    </p:spTree>
    <p:extLst>
      <p:ext uri="{BB962C8B-B14F-4D97-AF65-F5344CB8AC3E}">
        <p14:creationId xmlns:p14="http://schemas.microsoft.com/office/powerpoint/2010/main" val="203979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CF4AB-2016-4FB7-B43D-31D028BD71A3}"/>
              </a:ext>
            </a:extLst>
          </p:cNvPr>
          <p:cNvSpPr>
            <a:spLocks noGrp="1"/>
          </p:cNvSpPr>
          <p:nvPr>
            <p:ph type="title"/>
          </p:nvPr>
        </p:nvSpPr>
        <p:spPr/>
        <p:txBody>
          <a:bodyPr/>
          <a:lstStyle/>
          <a:p>
            <a:r>
              <a:rPr lang="en-US"/>
              <a:t>Click to edit Master title style</a:t>
            </a:r>
            <a:endParaRPr lang="de-AT"/>
          </a:p>
        </p:txBody>
      </p:sp>
      <p:sp>
        <p:nvSpPr>
          <p:cNvPr id="3" name="Date Placeholder 2">
            <a:extLst>
              <a:ext uri="{FF2B5EF4-FFF2-40B4-BE49-F238E27FC236}">
                <a16:creationId xmlns:a16="http://schemas.microsoft.com/office/drawing/2014/main" id="{81BADAC5-DDAE-4C26-98DB-4530CA54FC06}"/>
              </a:ext>
            </a:extLst>
          </p:cNvPr>
          <p:cNvSpPr>
            <a:spLocks noGrp="1"/>
          </p:cNvSpPr>
          <p:nvPr>
            <p:ph type="dt" sz="half" idx="10"/>
          </p:nvPr>
        </p:nvSpPr>
        <p:spPr/>
        <p:txBody>
          <a:bodyPr/>
          <a:lstStyle/>
          <a:p>
            <a:fld id="{F5E21AAE-A8F2-4A7C-9BE8-C51346B2F709}" type="datetimeFigureOut">
              <a:rPr lang="de-AT" smtClean="0"/>
              <a:t>28.11.2021</a:t>
            </a:fld>
            <a:endParaRPr lang="de-AT"/>
          </a:p>
        </p:txBody>
      </p:sp>
      <p:sp>
        <p:nvSpPr>
          <p:cNvPr id="4" name="Footer Placeholder 3">
            <a:extLst>
              <a:ext uri="{FF2B5EF4-FFF2-40B4-BE49-F238E27FC236}">
                <a16:creationId xmlns:a16="http://schemas.microsoft.com/office/drawing/2014/main" id="{DE204CC4-77F7-4FB3-ACBE-874E8FDA46D6}"/>
              </a:ext>
            </a:extLst>
          </p:cNvPr>
          <p:cNvSpPr>
            <a:spLocks noGrp="1"/>
          </p:cNvSpPr>
          <p:nvPr>
            <p:ph type="ftr" sz="quarter" idx="11"/>
          </p:nvPr>
        </p:nvSpPr>
        <p:spPr/>
        <p:txBody>
          <a:bodyPr/>
          <a:lstStyle/>
          <a:p>
            <a:endParaRPr lang="de-AT"/>
          </a:p>
        </p:txBody>
      </p:sp>
      <p:sp>
        <p:nvSpPr>
          <p:cNvPr id="5" name="Slide Number Placeholder 4">
            <a:extLst>
              <a:ext uri="{FF2B5EF4-FFF2-40B4-BE49-F238E27FC236}">
                <a16:creationId xmlns:a16="http://schemas.microsoft.com/office/drawing/2014/main" id="{5EBC9A09-912C-4209-8488-63094D2F605D}"/>
              </a:ext>
            </a:extLst>
          </p:cNvPr>
          <p:cNvSpPr>
            <a:spLocks noGrp="1"/>
          </p:cNvSpPr>
          <p:nvPr>
            <p:ph type="sldNum" sz="quarter" idx="12"/>
          </p:nvPr>
        </p:nvSpPr>
        <p:spPr/>
        <p:txBody>
          <a:bodyPr/>
          <a:lstStyle/>
          <a:p>
            <a:fld id="{A5B3C54D-5465-4401-B7D5-6B446812FDE0}" type="slidenum">
              <a:rPr lang="de-AT" smtClean="0"/>
              <a:t>‹#›</a:t>
            </a:fld>
            <a:endParaRPr lang="de-AT"/>
          </a:p>
        </p:txBody>
      </p:sp>
    </p:spTree>
    <p:extLst>
      <p:ext uri="{BB962C8B-B14F-4D97-AF65-F5344CB8AC3E}">
        <p14:creationId xmlns:p14="http://schemas.microsoft.com/office/powerpoint/2010/main" val="265063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15564C-A5F3-4BF2-8B8E-76E258E3AC7D}"/>
              </a:ext>
            </a:extLst>
          </p:cNvPr>
          <p:cNvSpPr>
            <a:spLocks noGrp="1"/>
          </p:cNvSpPr>
          <p:nvPr>
            <p:ph type="dt" sz="half" idx="10"/>
          </p:nvPr>
        </p:nvSpPr>
        <p:spPr/>
        <p:txBody>
          <a:bodyPr/>
          <a:lstStyle/>
          <a:p>
            <a:fld id="{F5E21AAE-A8F2-4A7C-9BE8-C51346B2F709}" type="datetimeFigureOut">
              <a:rPr lang="de-AT" smtClean="0"/>
              <a:t>28.11.2021</a:t>
            </a:fld>
            <a:endParaRPr lang="de-AT"/>
          </a:p>
        </p:txBody>
      </p:sp>
      <p:sp>
        <p:nvSpPr>
          <p:cNvPr id="3" name="Footer Placeholder 2">
            <a:extLst>
              <a:ext uri="{FF2B5EF4-FFF2-40B4-BE49-F238E27FC236}">
                <a16:creationId xmlns:a16="http://schemas.microsoft.com/office/drawing/2014/main" id="{3CC3CBA6-BB05-4970-803E-09620D7C8BCD}"/>
              </a:ext>
            </a:extLst>
          </p:cNvPr>
          <p:cNvSpPr>
            <a:spLocks noGrp="1"/>
          </p:cNvSpPr>
          <p:nvPr>
            <p:ph type="ftr" sz="quarter" idx="11"/>
          </p:nvPr>
        </p:nvSpPr>
        <p:spPr/>
        <p:txBody>
          <a:bodyPr/>
          <a:lstStyle/>
          <a:p>
            <a:endParaRPr lang="de-AT"/>
          </a:p>
        </p:txBody>
      </p:sp>
      <p:sp>
        <p:nvSpPr>
          <p:cNvPr id="4" name="Slide Number Placeholder 3">
            <a:extLst>
              <a:ext uri="{FF2B5EF4-FFF2-40B4-BE49-F238E27FC236}">
                <a16:creationId xmlns:a16="http://schemas.microsoft.com/office/drawing/2014/main" id="{7A6E9128-1CFC-422F-A2CF-DB2B7CDBAAFC}"/>
              </a:ext>
            </a:extLst>
          </p:cNvPr>
          <p:cNvSpPr>
            <a:spLocks noGrp="1"/>
          </p:cNvSpPr>
          <p:nvPr>
            <p:ph type="sldNum" sz="quarter" idx="12"/>
          </p:nvPr>
        </p:nvSpPr>
        <p:spPr/>
        <p:txBody>
          <a:bodyPr/>
          <a:lstStyle/>
          <a:p>
            <a:fld id="{A5B3C54D-5465-4401-B7D5-6B446812FDE0}" type="slidenum">
              <a:rPr lang="de-AT" smtClean="0"/>
              <a:t>‹#›</a:t>
            </a:fld>
            <a:endParaRPr lang="de-AT"/>
          </a:p>
        </p:txBody>
      </p:sp>
    </p:spTree>
    <p:extLst>
      <p:ext uri="{BB962C8B-B14F-4D97-AF65-F5344CB8AC3E}">
        <p14:creationId xmlns:p14="http://schemas.microsoft.com/office/powerpoint/2010/main" val="146779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B1583-09CC-4788-AFE7-995E54EACA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Content Placeholder 2">
            <a:extLst>
              <a:ext uri="{FF2B5EF4-FFF2-40B4-BE49-F238E27FC236}">
                <a16:creationId xmlns:a16="http://schemas.microsoft.com/office/drawing/2014/main" id="{852EFB9B-878A-41D5-AD11-FB7CF47DC6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 Placeholder 3">
            <a:extLst>
              <a:ext uri="{FF2B5EF4-FFF2-40B4-BE49-F238E27FC236}">
                <a16:creationId xmlns:a16="http://schemas.microsoft.com/office/drawing/2014/main" id="{19C48325-1E80-4B92-98F3-BC29D8F23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1ABC5F-99C7-49EE-93B4-65CFAC6F51CA}"/>
              </a:ext>
            </a:extLst>
          </p:cNvPr>
          <p:cNvSpPr>
            <a:spLocks noGrp="1"/>
          </p:cNvSpPr>
          <p:nvPr>
            <p:ph type="dt" sz="half" idx="10"/>
          </p:nvPr>
        </p:nvSpPr>
        <p:spPr/>
        <p:txBody>
          <a:bodyPr/>
          <a:lstStyle/>
          <a:p>
            <a:fld id="{F5E21AAE-A8F2-4A7C-9BE8-C51346B2F709}" type="datetimeFigureOut">
              <a:rPr lang="de-AT" smtClean="0"/>
              <a:t>28.11.2021</a:t>
            </a:fld>
            <a:endParaRPr lang="de-AT"/>
          </a:p>
        </p:txBody>
      </p:sp>
      <p:sp>
        <p:nvSpPr>
          <p:cNvPr id="6" name="Footer Placeholder 5">
            <a:extLst>
              <a:ext uri="{FF2B5EF4-FFF2-40B4-BE49-F238E27FC236}">
                <a16:creationId xmlns:a16="http://schemas.microsoft.com/office/drawing/2014/main" id="{A1A3DA79-8AE4-4035-82B8-0B4A029D038C}"/>
              </a:ext>
            </a:extLst>
          </p:cNvPr>
          <p:cNvSpPr>
            <a:spLocks noGrp="1"/>
          </p:cNvSpPr>
          <p:nvPr>
            <p:ph type="ftr" sz="quarter" idx="11"/>
          </p:nvPr>
        </p:nvSpPr>
        <p:spPr/>
        <p:txBody>
          <a:bodyPr/>
          <a:lstStyle/>
          <a:p>
            <a:endParaRPr lang="de-AT"/>
          </a:p>
        </p:txBody>
      </p:sp>
      <p:sp>
        <p:nvSpPr>
          <p:cNvPr id="7" name="Slide Number Placeholder 6">
            <a:extLst>
              <a:ext uri="{FF2B5EF4-FFF2-40B4-BE49-F238E27FC236}">
                <a16:creationId xmlns:a16="http://schemas.microsoft.com/office/drawing/2014/main" id="{DD74E3D6-DB79-459D-8E79-C1A39104B4BE}"/>
              </a:ext>
            </a:extLst>
          </p:cNvPr>
          <p:cNvSpPr>
            <a:spLocks noGrp="1"/>
          </p:cNvSpPr>
          <p:nvPr>
            <p:ph type="sldNum" sz="quarter" idx="12"/>
          </p:nvPr>
        </p:nvSpPr>
        <p:spPr/>
        <p:txBody>
          <a:bodyPr/>
          <a:lstStyle/>
          <a:p>
            <a:fld id="{A5B3C54D-5465-4401-B7D5-6B446812FDE0}" type="slidenum">
              <a:rPr lang="de-AT" smtClean="0"/>
              <a:t>‹#›</a:t>
            </a:fld>
            <a:endParaRPr lang="de-AT"/>
          </a:p>
        </p:txBody>
      </p:sp>
    </p:spTree>
    <p:extLst>
      <p:ext uri="{BB962C8B-B14F-4D97-AF65-F5344CB8AC3E}">
        <p14:creationId xmlns:p14="http://schemas.microsoft.com/office/powerpoint/2010/main" val="2474863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0C71-1116-4A21-AE24-6B8C11F59E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Picture Placeholder 2">
            <a:extLst>
              <a:ext uri="{FF2B5EF4-FFF2-40B4-BE49-F238E27FC236}">
                <a16:creationId xmlns:a16="http://schemas.microsoft.com/office/drawing/2014/main" id="{DFF1ACA6-69CF-4A0A-947A-5209BBAD76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 Placeholder 3">
            <a:extLst>
              <a:ext uri="{FF2B5EF4-FFF2-40B4-BE49-F238E27FC236}">
                <a16:creationId xmlns:a16="http://schemas.microsoft.com/office/drawing/2014/main" id="{AB987048-63D5-4B5B-96AC-0BA1DF50F9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762EAD-87AE-4312-9C18-551D6B904CD9}"/>
              </a:ext>
            </a:extLst>
          </p:cNvPr>
          <p:cNvSpPr>
            <a:spLocks noGrp="1"/>
          </p:cNvSpPr>
          <p:nvPr>
            <p:ph type="dt" sz="half" idx="10"/>
          </p:nvPr>
        </p:nvSpPr>
        <p:spPr/>
        <p:txBody>
          <a:bodyPr/>
          <a:lstStyle/>
          <a:p>
            <a:fld id="{F5E21AAE-A8F2-4A7C-9BE8-C51346B2F709}" type="datetimeFigureOut">
              <a:rPr lang="de-AT" smtClean="0"/>
              <a:t>28.11.2021</a:t>
            </a:fld>
            <a:endParaRPr lang="de-AT"/>
          </a:p>
        </p:txBody>
      </p:sp>
      <p:sp>
        <p:nvSpPr>
          <p:cNvPr id="6" name="Footer Placeholder 5">
            <a:extLst>
              <a:ext uri="{FF2B5EF4-FFF2-40B4-BE49-F238E27FC236}">
                <a16:creationId xmlns:a16="http://schemas.microsoft.com/office/drawing/2014/main" id="{3369FD8C-4F69-4D85-996E-0D868369B9DE}"/>
              </a:ext>
            </a:extLst>
          </p:cNvPr>
          <p:cNvSpPr>
            <a:spLocks noGrp="1"/>
          </p:cNvSpPr>
          <p:nvPr>
            <p:ph type="ftr" sz="quarter" idx="11"/>
          </p:nvPr>
        </p:nvSpPr>
        <p:spPr/>
        <p:txBody>
          <a:bodyPr/>
          <a:lstStyle/>
          <a:p>
            <a:endParaRPr lang="de-AT"/>
          </a:p>
        </p:txBody>
      </p:sp>
      <p:sp>
        <p:nvSpPr>
          <p:cNvPr id="7" name="Slide Number Placeholder 6">
            <a:extLst>
              <a:ext uri="{FF2B5EF4-FFF2-40B4-BE49-F238E27FC236}">
                <a16:creationId xmlns:a16="http://schemas.microsoft.com/office/drawing/2014/main" id="{06E8011E-EF71-49E4-900D-3545ABA3D025}"/>
              </a:ext>
            </a:extLst>
          </p:cNvPr>
          <p:cNvSpPr>
            <a:spLocks noGrp="1"/>
          </p:cNvSpPr>
          <p:nvPr>
            <p:ph type="sldNum" sz="quarter" idx="12"/>
          </p:nvPr>
        </p:nvSpPr>
        <p:spPr/>
        <p:txBody>
          <a:bodyPr/>
          <a:lstStyle/>
          <a:p>
            <a:fld id="{A5B3C54D-5465-4401-B7D5-6B446812FDE0}" type="slidenum">
              <a:rPr lang="de-AT" smtClean="0"/>
              <a:t>‹#›</a:t>
            </a:fld>
            <a:endParaRPr lang="de-AT"/>
          </a:p>
        </p:txBody>
      </p:sp>
    </p:spTree>
    <p:extLst>
      <p:ext uri="{BB962C8B-B14F-4D97-AF65-F5344CB8AC3E}">
        <p14:creationId xmlns:p14="http://schemas.microsoft.com/office/powerpoint/2010/main" val="143830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211ABD-8754-499D-88BA-C0ECC438FF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e-AT"/>
          </a:p>
        </p:txBody>
      </p:sp>
      <p:sp>
        <p:nvSpPr>
          <p:cNvPr id="3" name="Text Placeholder 2">
            <a:extLst>
              <a:ext uri="{FF2B5EF4-FFF2-40B4-BE49-F238E27FC236}">
                <a16:creationId xmlns:a16="http://schemas.microsoft.com/office/drawing/2014/main" id="{551EF6FF-F103-481F-8AD3-CD5CB38A76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e Placeholder 3">
            <a:extLst>
              <a:ext uri="{FF2B5EF4-FFF2-40B4-BE49-F238E27FC236}">
                <a16:creationId xmlns:a16="http://schemas.microsoft.com/office/drawing/2014/main" id="{5BDA52D9-A053-464D-B28A-A8A70DB9FF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E21AAE-A8F2-4A7C-9BE8-C51346B2F709}" type="datetimeFigureOut">
              <a:rPr lang="de-AT" smtClean="0"/>
              <a:t>28.11.2021</a:t>
            </a:fld>
            <a:endParaRPr lang="de-AT"/>
          </a:p>
        </p:txBody>
      </p:sp>
      <p:sp>
        <p:nvSpPr>
          <p:cNvPr id="5" name="Footer Placeholder 4">
            <a:extLst>
              <a:ext uri="{FF2B5EF4-FFF2-40B4-BE49-F238E27FC236}">
                <a16:creationId xmlns:a16="http://schemas.microsoft.com/office/drawing/2014/main" id="{99890A15-99DA-4CDB-8064-AFBF0C76EF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Slide Number Placeholder 5">
            <a:extLst>
              <a:ext uri="{FF2B5EF4-FFF2-40B4-BE49-F238E27FC236}">
                <a16:creationId xmlns:a16="http://schemas.microsoft.com/office/drawing/2014/main" id="{5CD36BD9-C34E-4E74-ADBA-3470544D47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3C54D-5465-4401-B7D5-6B446812FDE0}" type="slidenum">
              <a:rPr lang="de-AT" smtClean="0"/>
              <a:t>‹#›</a:t>
            </a:fld>
            <a:endParaRPr lang="de-AT"/>
          </a:p>
        </p:txBody>
      </p:sp>
    </p:spTree>
    <p:extLst>
      <p:ext uri="{BB962C8B-B14F-4D97-AF65-F5344CB8AC3E}">
        <p14:creationId xmlns:p14="http://schemas.microsoft.com/office/powerpoint/2010/main" val="1358112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outdoor, nature, beach, shore&#10;&#10;Description automatically generated">
            <a:extLst>
              <a:ext uri="{FF2B5EF4-FFF2-40B4-BE49-F238E27FC236}">
                <a16:creationId xmlns:a16="http://schemas.microsoft.com/office/drawing/2014/main" id="{59C237C7-60D2-4C2C-9628-1ADDD45C84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8" y="0"/>
            <a:ext cx="12169464" cy="6858000"/>
          </a:xfrm>
          <a:prstGeom prst="rect">
            <a:avLst/>
          </a:prstGeom>
        </p:spPr>
      </p:pic>
      <p:sp>
        <p:nvSpPr>
          <p:cNvPr id="10" name="Rectangle 9">
            <a:extLst>
              <a:ext uri="{FF2B5EF4-FFF2-40B4-BE49-F238E27FC236}">
                <a16:creationId xmlns:a16="http://schemas.microsoft.com/office/drawing/2014/main" id="{83296738-D2AF-4FC2-9B56-E39B938883C9}"/>
              </a:ext>
            </a:extLst>
          </p:cNvPr>
          <p:cNvSpPr/>
          <p:nvPr/>
        </p:nvSpPr>
        <p:spPr>
          <a:xfrm>
            <a:off x="1312986" y="4791808"/>
            <a:ext cx="9282334" cy="1547446"/>
          </a:xfrm>
          <a:prstGeom prst="rect">
            <a:avLst/>
          </a:prstGeom>
          <a:gradFill>
            <a:gsLst>
              <a:gs pos="0">
                <a:schemeClr val="accent3">
                  <a:lumMod val="110000"/>
                  <a:satMod val="105000"/>
                  <a:tint val="67000"/>
                  <a:alpha val="67000"/>
                </a:schemeClr>
              </a:gs>
              <a:gs pos="50000">
                <a:schemeClr val="accent3">
                  <a:lumMod val="105000"/>
                  <a:satMod val="103000"/>
                  <a:tint val="73000"/>
                  <a:alpha val="67000"/>
                </a:schemeClr>
              </a:gs>
              <a:gs pos="100000">
                <a:schemeClr val="accent3">
                  <a:lumMod val="105000"/>
                  <a:satMod val="109000"/>
                  <a:tint val="81000"/>
                  <a:alpha val="67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de-AT"/>
          </a:p>
        </p:txBody>
      </p:sp>
      <p:sp>
        <p:nvSpPr>
          <p:cNvPr id="2" name="Title 1">
            <a:extLst>
              <a:ext uri="{FF2B5EF4-FFF2-40B4-BE49-F238E27FC236}">
                <a16:creationId xmlns:a16="http://schemas.microsoft.com/office/drawing/2014/main" id="{E863FD2A-A473-4F89-AD1A-EF253168D679}"/>
              </a:ext>
            </a:extLst>
          </p:cNvPr>
          <p:cNvSpPr>
            <a:spLocks noGrp="1"/>
          </p:cNvSpPr>
          <p:nvPr>
            <p:ph type="ctrTitle"/>
          </p:nvPr>
        </p:nvSpPr>
        <p:spPr>
          <a:xfrm>
            <a:off x="1418492" y="4843267"/>
            <a:ext cx="9144000" cy="994825"/>
          </a:xfrm>
        </p:spPr>
        <p:txBody>
          <a:bodyPr/>
          <a:lstStyle/>
          <a:p>
            <a:r>
              <a:rPr lang="en-US" b="1" dirty="0">
                <a:latin typeface="+mn-lt"/>
              </a:rPr>
              <a:t>EXODUS IM LEBEN</a:t>
            </a:r>
            <a:endParaRPr lang="de-AT" b="1" dirty="0">
              <a:latin typeface="+mn-lt"/>
            </a:endParaRPr>
          </a:p>
        </p:txBody>
      </p:sp>
      <p:sp>
        <p:nvSpPr>
          <p:cNvPr id="3" name="Subtitle 2">
            <a:extLst>
              <a:ext uri="{FF2B5EF4-FFF2-40B4-BE49-F238E27FC236}">
                <a16:creationId xmlns:a16="http://schemas.microsoft.com/office/drawing/2014/main" id="{6ADA28E1-0732-4316-AB67-03AC6830516D}"/>
              </a:ext>
            </a:extLst>
          </p:cNvPr>
          <p:cNvSpPr>
            <a:spLocks noGrp="1"/>
          </p:cNvSpPr>
          <p:nvPr>
            <p:ph type="subTitle" idx="1"/>
          </p:nvPr>
        </p:nvSpPr>
        <p:spPr>
          <a:xfrm>
            <a:off x="1312986" y="5712192"/>
            <a:ext cx="9144000" cy="1655762"/>
          </a:xfrm>
        </p:spPr>
        <p:txBody>
          <a:bodyPr/>
          <a:lstStyle/>
          <a:p>
            <a:r>
              <a:rPr lang="en-US" b="1" dirty="0"/>
              <a:t>Exodus 31: Das </a:t>
            </a:r>
            <a:r>
              <a:rPr lang="en-US" b="1" dirty="0" err="1"/>
              <a:t>Geschenk</a:t>
            </a:r>
            <a:r>
              <a:rPr lang="en-US" b="1" dirty="0"/>
              <a:t> des Sabbats</a:t>
            </a:r>
            <a:endParaRPr lang="de-AT" b="1" dirty="0"/>
          </a:p>
        </p:txBody>
      </p:sp>
    </p:spTree>
    <p:extLst>
      <p:ext uri="{BB962C8B-B14F-4D97-AF65-F5344CB8AC3E}">
        <p14:creationId xmlns:p14="http://schemas.microsoft.com/office/powerpoint/2010/main" val="3936990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sky, day&#10;&#10;Description automatically generated">
            <a:extLst>
              <a:ext uri="{FF2B5EF4-FFF2-40B4-BE49-F238E27FC236}">
                <a16:creationId xmlns:a16="http://schemas.microsoft.com/office/drawing/2014/main" id="{8EB041BC-CF88-400C-83D7-567A7D049EF8}"/>
              </a:ext>
            </a:extLst>
          </p:cNvPr>
          <p:cNvPicPr>
            <a:picLocks noChangeAspect="1"/>
          </p:cNvPicPr>
          <p:nvPr/>
        </p:nvPicPr>
        <p:blipFill rotWithShape="1">
          <a:blip r:embed="rId2">
            <a:extLst>
              <a:ext uri="{28A0092B-C50C-407E-A947-70E740481C1C}">
                <a14:useLocalDpi xmlns:a14="http://schemas.microsoft.com/office/drawing/2010/main" val="0"/>
              </a:ext>
            </a:extLst>
          </a:blip>
          <a:srcRect t="21962" r="-1" b="-1"/>
          <a:stretch/>
        </p:blipFill>
        <p:spPr>
          <a:xfrm>
            <a:off x="320040" y="320040"/>
            <a:ext cx="11548872" cy="4303462"/>
          </a:xfrm>
          <a:prstGeom prst="rect">
            <a:avLst/>
          </a:prstGeom>
        </p:spPr>
      </p:pic>
      <p:sp>
        <p:nvSpPr>
          <p:cNvPr id="12" name="Rectangle 11">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0BBB79-55BE-42E0-95D8-09660751F9CF}"/>
              </a:ext>
            </a:extLst>
          </p:cNvPr>
          <p:cNvSpPr>
            <a:spLocks noGrp="1"/>
          </p:cNvSpPr>
          <p:nvPr>
            <p:ph type="title"/>
          </p:nvPr>
        </p:nvSpPr>
        <p:spPr>
          <a:xfrm>
            <a:off x="841248" y="5009083"/>
            <a:ext cx="2889504" cy="1345997"/>
          </a:xfrm>
        </p:spPr>
        <p:txBody>
          <a:bodyPr anchor="ctr">
            <a:normAutofit/>
          </a:bodyPr>
          <a:lstStyle/>
          <a:p>
            <a:r>
              <a:rPr lang="en-US" sz="2600"/>
              <a:t>Jesaja 56:6</a:t>
            </a:r>
            <a:endParaRPr lang="de-AT" sz="2600"/>
          </a:p>
        </p:txBody>
      </p:sp>
      <p:cxnSp>
        <p:nvCxnSpPr>
          <p:cNvPr id="14" name="Straight Connector 13">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AAD894-E35B-45BD-BE53-DD1E7779F15A}"/>
              </a:ext>
            </a:extLst>
          </p:cNvPr>
          <p:cNvSpPr>
            <a:spLocks noGrp="1"/>
          </p:cNvSpPr>
          <p:nvPr>
            <p:ph idx="1"/>
          </p:nvPr>
        </p:nvSpPr>
        <p:spPr>
          <a:xfrm>
            <a:off x="4379976" y="5009083"/>
            <a:ext cx="6976872" cy="1345997"/>
          </a:xfrm>
        </p:spPr>
        <p:txBody>
          <a:bodyPr anchor="ctr">
            <a:normAutofit/>
          </a:bodyPr>
          <a:lstStyle/>
          <a:p>
            <a:r>
              <a:rPr lang="en-US" sz="3000" dirty="0"/>
              <a:t>“Alle die </a:t>
            </a:r>
            <a:r>
              <a:rPr lang="en-US" sz="3000" dirty="0" err="1"/>
              <a:t>meinen</a:t>
            </a:r>
            <a:r>
              <a:rPr lang="en-US" sz="3000" dirty="0"/>
              <a:t> Sabbat </a:t>
            </a:r>
            <a:r>
              <a:rPr lang="en-US" sz="3000" dirty="0" err="1"/>
              <a:t>nicht</a:t>
            </a:r>
            <a:r>
              <a:rPr lang="en-US" sz="3000" dirty="0"/>
              <a:t> </a:t>
            </a:r>
            <a:r>
              <a:rPr lang="en-US" sz="3000" dirty="0" err="1"/>
              <a:t>entheiligen</a:t>
            </a:r>
            <a:r>
              <a:rPr lang="en-US" sz="3000" dirty="0"/>
              <a:t> und die </a:t>
            </a:r>
            <a:r>
              <a:rPr lang="en-US" sz="3000" dirty="0" err="1"/>
              <a:t>meinen</a:t>
            </a:r>
            <a:r>
              <a:rPr lang="en-US" sz="3000" dirty="0"/>
              <a:t> Bund </a:t>
            </a:r>
            <a:r>
              <a:rPr lang="en-US" sz="3000" dirty="0" err="1"/>
              <a:t>halten</a:t>
            </a:r>
            <a:r>
              <a:rPr lang="en-US" sz="3000" dirty="0"/>
              <a:t> will ich </a:t>
            </a:r>
            <a:r>
              <a:rPr lang="en-US" sz="3000" dirty="0" err="1"/>
              <a:t>zu</a:t>
            </a:r>
            <a:r>
              <a:rPr lang="en-US" sz="3000" dirty="0"/>
              <a:t> </a:t>
            </a:r>
            <a:r>
              <a:rPr lang="en-US" sz="3000" dirty="0" err="1"/>
              <a:t>meinem</a:t>
            </a:r>
            <a:r>
              <a:rPr lang="en-US" sz="3000" dirty="0"/>
              <a:t> Berg </a:t>
            </a:r>
            <a:r>
              <a:rPr lang="en-US" sz="3000" dirty="0" err="1"/>
              <a:t>führen</a:t>
            </a:r>
            <a:r>
              <a:rPr lang="en-US" sz="3000" dirty="0"/>
              <a:t>…” </a:t>
            </a:r>
            <a:endParaRPr lang="de-AT" sz="3000" dirty="0"/>
          </a:p>
        </p:txBody>
      </p:sp>
    </p:spTree>
    <p:extLst>
      <p:ext uri="{BB962C8B-B14F-4D97-AF65-F5344CB8AC3E}">
        <p14:creationId xmlns:p14="http://schemas.microsoft.com/office/powerpoint/2010/main" val="379388107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F2488-501F-4691-B493-CE11871B1D1B}"/>
              </a:ext>
            </a:extLst>
          </p:cNvPr>
          <p:cNvSpPr>
            <a:spLocks noGrp="1"/>
          </p:cNvSpPr>
          <p:nvPr>
            <p:ph type="title"/>
          </p:nvPr>
        </p:nvSpPr>
        <p:spPr/>
        <p:txBody>
          <a:bodyPr/>
          <a:lstStyle/>
          <a:p>
            <a:r>
              <a:rPr lang="en-US" dirty="0"/>
              <a:t>Sabbat</a:t>
            </a:r>
            <a:endParaRPr lang="de-AT" dirty="0"/>
          </a:p>
        </p:txBody>
      </p:sp>
      <p:sp>
        <p:nvSpPr>
          <p:cNvPr id="4" name="Oval 3">
            <a:extLst>
              <a:ext uri="{FF2B5EF4-FFF2-40B4-BE49-F238E27FC236}">
                <a16:creationId xmlns:a16="http://schemas.microsoft.com/office/drawing/2014/main" id="{1BC51836-CAB3-4447-919F-CA2BDEF6FE6D}"/>
              </a:ext>
            </a:extLst>
          </p:cNvPr>
          <p:cNvSpPr/>
          <p:nvPr/>
        </p:nvSpPr>
        <p:spPr>
          <a:xfrm>
            <a:off x="4556125" y="2865437"/>
            <a:ext cx="1612900" cy="14859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GOTT</a:t>
            </a:r>
            <a:br>
              <a:rPr lang="en-US" dirty="0"/>
            </a:br>
            <a:r>
              <a:rPr lang="en-US" dirty="0"/>
              <a:t>&amp; ICH</a:t>
            </a:r>
            <a:endParaRPr lang="de-AT" dirty="0"/>
          </a:p>
        </p:txBody>
      </p:sp>
    </p:spTree>
    <p:extLst>
      <p:ext uri="{BB962C8B-B14F-4D97-AF65-F5344CB8AC3E}">
        <p14:creationId xmlns:p14="http://schemas.microsoft.com/office/powerpoint/2010/main" val="1031165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43048-334A-439F-A175-B5AB23E79C4D}"/>
              </a:ext>
            </a:extLst>
          </p:cNvPr>
          <p:cNvSpPr>
            <a:spLocks noGrp="1"/>
          </p:cNvSpPr>
          <p:nvPr>
            <p:ph type="title"/>
          </p:nvPr>
        </p:nvSpPr>
        <p:spPr/>
        <p:txBody>
          <a:bodyPr/>
          <a:lstStyle/>
          <a:p>
            <a:r>
              <a:rPr lang="en-US" dirty="0"/>
              <a:t>Jim Elliot / Robinson Rich</a:t>
            </a:r>
            <a:endParaRPr lang="de-AT" dirty="0"/>
          </a:p>
        </p:txBody>
      </p:sp>
      <p:sp>
        <p:nvSpPr>
          <p:cNvPr id="3" name="Content Placeholder 2">
            <a:extLst>
              <a:ext uri="{FF2B5EF4-FFF2-40B4-BE49-F238E27FC236}">
                <a16:creationId xmlns:a16="http://schemas.microsoft.com/office/drawing/2014/main" id="{76B7FAE3-1B8C-428B-8C30-793ACD8D46E7}"/>
              </a:ext>
            </a:extLst>
          </p:cNvPr>
          <p:cNvSpPr>
            <a:spLocks noGrp="1"/>
          </p:cNvSpPr>
          <p:nvPr>
            <p:ph idx="1"/>
          </p:nvPr>
        </p:nvSpPr>
        <p:spPr>
          <a:xfrm>
            <a:off x="838200" y="1825625"/>
            <a:ext cx="7375769" cy="4351338"/>
          </a:xfrm>
        </p:spPr>
        <p:txBody>
          <a:bodyPr>
            <a:normAutofit fontScale="92500" lnSpcReduction="20000"/>
          </a:bodyPr>
          <a:lstStyle/>
          <a:p>
            <a:pPr marL="0" indent="0">
              <a:buNone/>
            </a:pPr>
            <a:r>
              <a:rPr lang="de-AT" sz="3500" dirty="0">
                <a:effectLst/>
                <a:latin typeface="+mj-lt"/>
                <a:ea typeface="Calibri" panose="020F0502020204030204" pitchFamily="34" charset="0"/>
                <a:cs typeface="Arial" panose="020B0604020202020204" pitchFamily="34" charset="0"/>
              </a:rPr>
              <a:t>„Ich denke Satan hat es zu seiner Beschäftigung gemacht ein Monopol von drei Dinge aufzubauen: Lärm, Stress und Menschenmengen.“ Satan ist sich der Kraft der Stille bewusst. Unsere Tage sind normalerweise gefüllt mit Lärm, viel Stress und ebenso vielen beschäftigten Menschen. Wenn wir nicht Zeiten der Ruhe mit Gott einplanen, werden diese anderen Dinge in unser Leben eindringen wie das Wasser in die sinkende Titanic. </a:t>
            </a:r>
          </a:p>
          <a:p>
            <a:endParaRPr lang="de-AT" sz="3500" dirty="0">
              <a:latin typeface="+mj-lt"/>
              <a:cs typeface="Arial" panose="020B0604020202020204" pitchFamily="34" charset="0"/>
            </a:endParaRPr>
          </a:p>
        </p:txBody>
      </p:sp>
      <p:pic>
        <p:nvPicPr>
          <p:cNvPr id="5" name="Picture 4" descr="A picture containing text, person, person, posing&#10;&#10;Description automatically generated">
            <a:extLst>
              <a:ext uri="{FF2B5EF4-FFF2-40B4-BE49-F238E27FC236}">
                <a16:creationId xmlns:a16="http://schemas.microsoft.com/office/drawing/2014/main" id="{C6D3FDDD-19BD-439B-A660-9B3686055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6300" y="1621692"/>
            <a:ext cx="2857500" cy="4114800"/>
          </a:xfrm>
          <a:prstGeom prst="rect">
            <a:avLst/>
          </a:prstGeom>
        </p:spPr>
      </p:pic>
    </p:spTree>
    <p:extLst>
      <p:ext uri="{BB962C8B-B14F-4D97-AF65-F5344CB8AC3E}">
        <p14:creationId xmlns:p14="http://schemas.microsoft.com/office/powerpoint/2010/main" val="137298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AFE4BA3-FCC4-4E9B-A343-6AC3F0D08F5E}"/>
              </a:ext>
            </a:extLst>
          </p:cNvPr>
          <p:cNvSpPr/>
          <p:nvPr/>
        </p:nvSpPr>
        <p:spPr>
          <a:xfrm>
            <a:off x="3600450" y="1874836"/>
            <a:ext cx="3524250" cy="34925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GOTT &amp; FAMILIE</a:t>
            </a:r>
            <a:br>
              <a:rPr lang="en-US" dirty="0"/>
            </a:br>
            <a:r>
              <a:rPr lang="en-US" dirty="0"/>
              <a:t>/ FREUNDE</a:t>
            </a:r>
            <a:endParaRPr lang="de-AT" dirty="0"/>
          </a:p>
        </p:txBody>
      </p:sp>
      <p:sp>
        <p:nvSpPr>
          <p:cNvPr id="2" name="Title 1">
            <a:extLst>
              <a:ext uri="{FF2B5EF4-FFF2-40B4-BE49-F238E27FC236}">
                <a16:creationId xmlns:a16="http://schemas.microsoft.com/office/drawing/2014/main" id="{14DF2488-501F-4691-B493-CE11871B1D1B}"/>
              </a:ext>
            </a:extLst>
          </p:cNvPr>
          <p:cNvSpPr>
            <a:spLocks noGrp="1"/>
          </p:cNvSpPr>
          <p:nvPr>
            <p:ph type="title"/>
          </p:nvPr>
        </p:nvSpPr>
        <p:spPr/>
        <p:txBody>
          <a:bodyPr/>
          <a:lstStyle/>
          <a:p>
            <a:r>
              <a:rPr lang="en-US" dirty="0"/>
              <a:t>Sabbat</a:t>
            </a:r>
            <a:endParaRPr lang="de-AT" dirty="0"/>
          </a:p>
        </p:txBody>
      </p:sp>
      <p:sp>
        <p:nvSpPr>
          <p:cNvPr id="4" name="Oval 3">
            <a:extLst>
              <a:ext uri="{FF2B5EF4-FFF2-40B4-BE49-F238E27FC236}">
                <a16:creationId xmlns:a16="http://schemas.microsoft.com/office/drawing/2014/main" id="{1BC51836-CAB3-4447-919F-CA2BDEF6FE6D}"/>
              </a:ext>
            </a:extLst>
          </p:cNvPr>
          <p:cNvSpPr/>
          <p:nvPr/>
        </p:nvSpPr>
        <p:spPr>
          <a:xfrm>
            <a:off x="4556125" y="2865437"/>
            <a:ext cx="1612900" cy="14859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GOTT</a:t>
            </a:r>
            <a:br>
              <a:rPr lang="en-US" dirty="0"/>
            </a:br>
            <a:r>
              <a:rPr lang="en-US" dirty="0"/>
              <a:t>&amp; ICH</a:t>
            </a:r>
            <a:endParaRPr lang="de-AT" dirty="0"/>
          </a:p>
        </p:txBody>
      </p:sp>
    </p:spTree>
    <p:extLst>
      <p:ext uri="{BB962C8B-B14F-4D97-AF65-F5344CB8AC3E}">
        <p14:creationId xmlns:p14="http://schemas.microsoft.com/office/powerpoint/2010/main" val="3757924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33E97EE-5468-49A4-8FDB-5ACE71A77043}"/>
              </a:ext>
            </a:extLst>
          </p:cNvPr>
          <p:cNvSpPr/>
          <p:nvPr/>
        </p:nvSpPr>
        <p:spPr>
          <a:xfrm>
            <a:off x="2736850" y="1133474"/>
            <a:ext cx="5162550" cy="494982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GOTT &amp; GESELLSCHAFT</a:t>
            </a:r>
            <a:endParaRPr lang="de-AT" dirty="0"/>
          </a:p>
        </p:txBody>
      </p:sp>
      <p:sp>
        <p:nvSpPr>
          <p:cNvPr id="6" name="Oval 5">
            <a:extLst>
              <a:ext uri="{FF2B5EF4-FFF2-40B4-BE49-F238E27FC236}">
                <a16:creationId xmlns:a16="http://schemas.microsoft.com/office/drawing/2014/main" id="{7AFE4BA3-FCC4-4E9B-A343-6AC3F0D08F5E}"/>
              </a:ext>
            </a:extLst>
          </p:cNvPr>
          <p:cNvSpPr/>
          <p:nvPr/>
        </p:nvSpPr>
        <p:spPr>
          <a:xfrm>
            <a:off x="3600450" y="1874836"/>
            <a:ext cx="3524250" cy="34925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GOTT &amp; FAMILIE</a:t>
            </a:r>
            <a:br>
              <a:rPr lang="en-US" dirty="0"/>
            </a:br>
            <a:r>
              <a:rPr lang="en-US" dirty="0"/>
              <a:t>/ FREUNDE</a:t>
            </a:r>
            <a:endParaRPr lang="de-AT" dirty="0"/>
          </a:p>
        </p:txBody>
      </p:sp>
      <p:sp>
        <p:nvSpPr>
          <p:cNvPr id="2" name="Title 1">
            <a:extLst>
              <a:ext uri="{FF2B5EF4-FFF2-40B4-BE49-F238E27FC236}">
                <a16:creationId xmlns:a16="http://schemas.microsoft.com/office/drawing/2014/main" id="{14DF2488-501F-4691-B493-CE11871B1D1B}"/>
              </a:ext>
            </a:extLst>
          </p:cNvPr>
          <p:cNvSpPr>
            <a:spLocks noGrp="1"/>
          </p:cNvSpPr>
          <p:nvPr>
            <p:ph type="title"/>
          </p:nvPr>
        </p:nvSpPr>
        <p:spPr/>
        <p:txBody>
          <a:bodyPr/>
          <a:lstStyle/>
          <a:p>
            <a:r>
              <a:rPr lang="en-US" dirty="0"/>
              <a:t>Sabbat</a:t>
            </a:r>
            <a:endParaRPr lang="de-AT" dirty="0"/>
          </a:p>
        </p:txBody>
      </p:sp>
      <p:sp>
        <p:nvSpPr>
          <p:cNvPr id="4" name="Oval 3">
            <a:extLst>
              <a:ext uri="{FF2B5EF4-FFF2-40B4-BE49-F238E27FC236}">
                <a16:creationId xmlns:a16="http://schemas.microsoft.com/office/drawing/2014/main" id="{1BC51836-CAB3-4447-919F-CA2BDEF6FE6D}"/>
              </a:ext>
            </a:extLst>
          </p:cNvPr>
          <p:cNvSpPr/>
          <p:nvPr/>
        </p:nvSpPr>
        <p:spPr>
          <a:xfrm>
            <a:off x="4556125" y="2865437"/>
            <a:ext cx="1612900" cy="14859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GOTT</a:t>
            </a:r>
            <a:br>
              <a:rPr lang="en-US" dirty="0"/>
            </a:br>
            <a:r>
              <a:rPr lang="en-US" dirty="0"/>
              <a:t>&amp; ICH</a:t>
            </a:r>
            <a:endParaRPr lang="de-AT" dirty="0"/>
          </a:p>
        </p:txBody>
      </p:sp>
    </p:spTree>
    <p:extLst>
      <p:ext uri="{BB962C8B-B14F-4D97-AF65-F5344CB8AC3E}">
        <p14:creationId xmlns:p14="http://schemas.microsoft.com/office/powerpoint/2010/main" val="1757127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3A073-73BF-4FE1-BAB1-54B686CDBE4E}"/>
              </a:ext>
            </a:extLst>
          </p:cNvPr>
          <p:cNvSpPr>
            <a:spLocks noGrp="1"/>
          </p:cNvSpPr>
          <p:nvPr>
            <p:ph type="title"/>
          </p:nvPr>
        </p:nvSpPr>
        <p:spPr/>
        <p:txBody>
          <a:bodyPr/>
          <a:lstStyle/>
          <a:p>
            <a:r>
              <a:rPr lang="en-US" dirty="0" err="1"/>
              <a:t>Hebräer</a:t>
            </a:r>
            <a:r>
              <a:rPr lang="en-US" dirty="0"/>
              <a:t> 4:8-11</a:t>
            </a:r>
            <a:endParaRPr lang="de-AT" dirty="0"/>
          </a:p>
        </p:txBody>
      </p:sp>
      <p:sp>
        <p:nvSpPr>
          <p:cNvPr id="3" name="Content Placeholder 2">
            <a:extLst>
              <a:ext uri="{FF2B5EF4-FFF2-40B4-BE49-F238E27FC236}">
                <a16:creationId xmlns:a16="http://schemas.microsoft.com/office/drawing/2014/main" id="{1DB1C3BE-BDFA-4288-B0B4-FF5261547E5E}"/>
              </a:ext>
            </a:extLst>
          </p:cNvPr>
          <p:cNvSpPr>
            <a:spLocks noGrp="1"/>
          </p:cNvSpPr>
          <p:nvPr>
            <p:ph idx="1"/>
          </p:nvPr>
        </p:nvSpPr>
        <p:spPr/>
        <p:txBody>
          <a:bodyPr>
            <a:normAutofit/>
          </a:bodyPr>
          <a:lstStyle/>
          <a:p>
            <a:pPr marL="0" indent="0">
              <a:buNone/>
            </a:pPr>
            <a:r>
              <a:rPr lang="de-AT" sz="4500" dirty="0"/>
              <a:t>„Zwar hat Josua die Israeliten in das ihnen zugesagte Land geführt, aber an der eigentlichen Ruhe hatten sie deswegen immer noch nicht teil; sonst hätte Gott nicht zu einem späteren Zeitpunkt noch einmal von einem »Heute« gesprochen. </a:t>
            </a:r>
          </a:p>
        </p:txBody>
      </p:sp>
    </p:spTree>
    <p:extLst>
      <p:ext uri="{BB962C8B-B14F-4D97-AF65-F5344CB8AC3E}">
        <p14:creationId xmlns:p14="http://schemas.microsoft.com/office/powerpoint/2010/main" val="1365986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3A073-73BF-4FE1-BAB1-54B686CDBE4E}"/>
              </a:ext>
            </a:extLst>
          </p:cNvPr>
          <p:cNvSpPr>
            <a:spLocks noGrp="1"/>
          </p:cNvSpPr>
          <p:nvPr>
            <p:ph type="title"/>
          </p:nvPr>
        </p:nvSpPr>
        <p:spPr/>
        <p:txBody>
          <a:bodyPr/>
          <a:lstStyle/>
          <a:p>
            <a:r>
              <a:rPr lang="en-US" dirty="0" err="1"/>
              <a:t>Hebräer</a:t>
            </a:r>
            <a:r>
              <a:rPr lang="en-US" dirty="0"/>
              <a:t> 4:8-11</a:t>
            </a:r>
            <a:endParaRPr lang="de-AT" dirty="0"/>
          </a:p>
        </p:txBody>
      </p:sp>
      <p:sp>
        <p:nvSpPr>
          <p:cNvPr id="3" name="Content Placeholder 2">
            <a:extLst>
              <a:ext uri="{FF2B5EF4-FFF2-40B4-BE49-F238E27FC236}">
                <a16:creationId xmlns:a16="http://schemas.microsoft.com/office/drawing/2014/main" id="{1DB1C3BE-BDFA-4288-B0B4-FF5261547E5E}"/>
              </a:ext>
            </a:extLst>
          </p:cNvPr>
          <p:cNvSpPr>
            <a:spLocks noGrp="1"/>
          </p:cNvSpPr>
          <p:nvPr>
            <p:ph idx="1"/>
          </p:nvPr>
        </p:nvSpPr>
        <p:spPr/>
        <p:txBody>
          <a:bodyPr>
            <a:noAutofit/>
          </a:bodyPr>
          <a:lstStyle/>
          <a:p>
            <a:pPr marL="0" indent="0">
              <a:buNone/>
            </a:pPr>
            <a:r>
              <a:rPr lang="de-AT" sz="4500" dirty="0"/>
              <a:t>Somit wartet auf Gottes Volk noch eine Zeit vollkommener Ruhe – die wahre Sabbatfeier. Denn wer an Gottes Ruhe Anteil bekommt, darf von all seiner Arbeit ausruhen, genauso wie Gott ruhte, als er alles erschaffen hatte. Setzen wir also alles daran, an dieser Ruhe teilzuhaben.“</a:t>
            </a:r>
          </a:p>
        </p:txBody>
      </p:sp>
    </p:spTree>
    <p:extLst>
      <p:ext uri="{BB962C8B-B14F-4D97-AF65-F5344CB8AC3E}">
        <p14:creationId xmlns:p14="http://schemas.microsoft.com/office/powerpoint/2010/main" val="751483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candle&#10;&#10;Description automatically generated">
            <a:extLst>
              <a:ext uri="{FF2B5EF4-FFF2-40B4-BE49-F238E27FC236}">
                <a16:creationId xmlns:a16="http://schemas.microsoft.com/office/drawing/2014/main" id="{74B5CA76-AD79-42FC-BA43-4448DA3E950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2852719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Words>
  <Application>Microsoft Office PowerPoint</Application>
  <PresentationFormat>Widescreen</PresentationFormat>
  <Paragraphs>52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EXODUS IM LEBEN</vt:lpstr>
      <vt:lpstr>Jesaja 56:6</vt:lpstr>
      <vt:lpstr>Sabbat</vt:lpstr>
      <vt:lpstr>Jim Elliot / Robinson Rich</vt:lpstr>
      <vt:lpstr>Sabbat</vt:lpstr>
      <vt:lpstr>Sabbat</vt:lpstr>
      <vt:lpstr>Hebräer 4:8-11</vt:lpstr>
      <vt:lpstr>Hebräer 4:8-11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EXODUS IM LEBEN</dc:title>
  <dc:creator>Raphael Forrer</dc:creator>
  <cp:lastModifiedBy>Raphael Forrer</cp:lastModifiedBy>
  <cp:revision>9</cp:revision>
  <dcterms:created xsi:type="dcterms:W3CDTF">2021-10-17T00:38:43Z</dcterms:created>
  <dcterms:modified xsi:type="dcterms:W3CDTF">2021-11-28T07:07:56Z</dcterms:modified>
</cp:coreProperties>
</file>