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99" r:id="rId2"/>
    <p:sldId id="297" r:id="rId3"/>
    <p:sldId id="306" r:id="rId4"/>
    <p:sldId id="298" r:id="rId5"/>
    <p:sldId id="291" r:id="rId6"/>
    <p:sldId id="282" r:id="rId7"/>
    <p:sldId id="302" r:id="rId8"/>
    <p:sldId id="301" r:id="rId9"/>
    <p:sldId id="303" r:id="rId10"/>
    <p:sldId id="304" r:id="rId11"/>
    <p:sldId id="308" r:id="rId12"/>
    <p:sldId id="307" r:id="rId13"/>
    <p:sldId id="305" r:id="rId14"/>
    <p:sldId id="288" r:id="rId15"/>
  </p:sldIdLst>
  <p:sldSz cx="9144000" cy="5143500" type="screen16x9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97"/>
    <a:srgbClr val="FFFFD5"/>
    <a:srgbClr val="FFFFB3"/>
    <a:srgbClr val="FFFF89"/>
    <a:srgbClr val="FFFF99"/>
    <a:srgbClr val="FFFF5D"/>
    <a:srgbClr val="FFFF4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10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92E4-FB89-4123-96CC-92039742FA29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68DD6-86F1-493E-BD19-BFB85BA5B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122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02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7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67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0" y="0"/>
            <a:ext cx="522007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3"/>
          <p:cNvSpPr/>
          <p:nvPr userDrawn="1"/>
        </p:nvSpPr>
        <p:spPr>
          <a:xfrm>
            <a:off x="3923928" y="-1860"/>
            <a:ext cx="5220072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64088" y="411510"/>
            <a:ext cx="3595936" cy="4054847"/>
          </a:xfrm>
        </p:spPr>
        <p:txBody>
          <a:bodyPr/>
          <a:lstStyle>
            <a:lvl1pPr>
              <a:defRPr sz="4400"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sz="6000" dirty="0">
                <a:latin typeface="Andalus" panose="02020603050405020304" pitchFamily="18" charset="-78"/>
                <a:cs typeface="Andalus" panose="02020603050405020304" pitchFamily="18" charset="-78"/>
              </a:rPr>
              <a:t>Abenteuer Gebet</a:t>
            </a:r>
            <a:endParaRPr lang="de-CH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16.02.2020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16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25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2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95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68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24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00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2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DD6D-ADB7-4D2B-B6A6-506EE018E27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301F-B319-4397-9DB6-892A8004D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5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2264" y="424210"/>
            <a:ext cx="3774910" cy="4054847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Abenteuer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Gebet</a:t>
            </a:r>
            <a:endParaRPr lang="en-CA" sz="60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48288" y="3765550"/>
            <a:ext cx="2573412" cy="669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defRPr>
            </a:lvl1pPr>
          </a:lstStyle>
          <a:p>
            <a:r>
              <a:rPr lang="en-US" sz="3500" dirty="0" err="1">
                <a:solidFill>
                  <a:schemeClr val="bg1"/>
                </a:solidFill>
              </a:rPr>
              <a:t>Teil</a:t>
            </a:r>
            <a:r>
              <a:rPr lang="en-US" sz="3500" dirty="0">
                <a:solidFill>
                  <a:schemeClr val="bg1"/>
                </a:solidFill>
              </a:rPr>
              <a:t> 3</a:t>
            </a:r>
          </a:p>
          <a:p>
            <a:r>
              <a:rPr lang="en-US" sz="3500" dirty="0">
                <a:solidFill>
                  <a:schemeClr val="bg1"/>
                </a:solidFill>
              </a:rPr>
              <a:t>“</a:t>
            </a:r>
            <a:r>
              <a:rPr lang="en-US" sz="3500" dirty="0" err="1">
                <a:solidFill>
                  <a:schemeClr val="bg1"/>
                </a:solidFill>
              </a:rPr>
              <a:t>überfordert</a:t>
            </a:r>
            <a:r>
              <a:rPr lang="en-US" sz="3500" dirty="0">
                <a:solidFill>
                  <a:schemeClr val="bg1"/>
                </a:solidFill>
              </a:rPr>
              <a:t>”</a:t>
            </a:r>
            <a:endParaRPr lang="en-CA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g.fotocommunity.com/fliessendes-wasser-df84d595-bdad-4dbc-b89f-6aeb1c54d85a.jpg?height=10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8293" r="582" b="5029"/>
          <a:stretch/>
        </p:blipFill>
        <p:spPr bwMode="auto">
          <a:xfrm>
            <a:off x="0" y="1"/>
            <a:ext cx="91567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4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s.unsplash.com/photo-1510022079733-8b58aca7c4a9?ixlib=rb-1.2.1&amp;ixid=eyJhcHBfaWQiOjEyMDd9&amp;auto=format&amp;fit=crop&amp;w=802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0"/>
            <a:ext cx="411975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9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s.unsplash.com/photo-1482235225574-c37692835cf3?ixlib=rb-1.2.1&amp;ixid=eyJhcHBfaWQiOjEyMDd9&amp;auto=format&amp;fit=crop&amp;w=1351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0"/>
            <a:ext cx="7825361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8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3908" y="0"/>
            <a:ext cx="9130092" cy="5149806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4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5220926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995924" y="110586"/>
            <a:ext cx="5295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</a:rPr>
              <a:t>Matthäus 6, Verse 9-13</a:t>
            </a:r>
          </a:p>
          <a:p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«Unser Vater im Himmel!</a:t>
            </a:r>
          </a:p>
          <a:p>
            <a:endParaRPr lang="de-CH" sz="1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Dein Name werde geheiligt.</a:t>
            </a:r>
          </a:p>
          <a:p>
            <a:r>
              <a:rPr lang="de-CH" sz="2000" dirty="0">
                <a:solidFill>
                  <a:schemeClr val="bg1"/>
                </a:solidFill>
              </a:rPr>
              <a:t>Dein Reich komme.</a:t>
            </a:r>
          </a:p>
          <a:p>
            <a:r>
              <a:rPr lang="de-CH" sz="2000" dirty="0">
                <a:solidFill>
                  <a:schemeClr val="bg1"/>
                </a:solidFill>
              </a:rPr>
              <a:t>Dein Wille geschehe wie im Himmel so auf Erden.</a:t>
            </a:r>
          </a:p>
          <a:p>
            <a:endParaRPr lang="de-CH" sz="1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Unser tägliches Brot gib uns heute.</a:t>
            </a:r>
          </a:p>
          <a:p>
            <a:r>
              <a:rPr lang="de-CH" sz="2000" dirty="0">
                <a:solidFill>
                  <a:schemeClr val="bg1"/>
                </a:solidFill>
              </a:rPr>
              <a:t>Und vergib uns unsere Schuld,</a:t>
            </a:r>
          </a:p>
          <a:p>
            <a:r>
              <a:rPr lang="de-CH" sz="2000" dirty="0">
                <a:solidFill>
                  <a:schemeClr val="bg1"/>
                </a:solidFill>
              </a:rPr>
              <a:t>wie auch wir vergeben unsern </a:t>
            </a:r>
            <a:r>
              <a:rPr lang="de-CH" sz="2000" dirty="0" err="1">
                <a:solidFill>
                  <a:schemeClr val="bg1"/>
                </a:solidFill>
              </a:rPr>
              <a:t>Schuldigern</a:t>
            </a:r>
            <a:r>
              <a:rPr lang="de-CH" sz="2000" dirty="0">
                <a:solidFill>
                  <a:schemeClr val="bg1"/>
                </a:solidFill>
              </a:rPr>
              <a:t>.</a:t>
            </a:r>
          </a:p>
          <a:p>
            <a:r>
              <a:rPr lang="de-CH" sz="2000" dirty="0">
                <a:solidFill>
                  <a:schemeClr val="bg1"/>
                </a:solidFill>
              </a:rPr>
              <a:t>Und führe uns nicht in Versuchung,</a:t>
            </a:r>
          </a:p>
          <a:p>
            <a:r>
              <a:rPr lang="de-CH" sz="2000" dirty="0">
                <a:solidFill>
                  <a:schemeClr val="bg1"/>
                </a:solidFill>
              </a:rPr>
              <a:t>sondern erlöse uns von dem Bösen.</a:t>
            </a:r>
          </a:p>
          <a:p>
            <a:endParaRPr lang="de-CH" sz="1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Denn dein ist das Reich</a:t>
            </a:r>
          </a:p>
          <a:p>
            <a:r>
              <a:rPr lang="de-CH" sz="2000" dirty="0">
                <a:solidFill>
                  <a:schemeClr val="bg1"/>
                </a:solidFill>
              </a:rPr>
              <a:t>und die Kraft</a:t>
            </a:r>
          </a:p>
          <a:p>
            <a:r>
              <a:rPr lang="de-CH" sz="2000" dirty="0">
                <a:solidFill>
                  <a:schemeClr val="bg1"/>
                </a:solidFill>
              </a:rPr>
              <a:t>und die Herrlichkeit</a:t>
            </a:r>
          </a:p>
          <a:p>
            <a:r>
              <a:rPr lang="de-CH" sz="2000" dirty="0">
                <a:solidFill>
                  <a:schemeClr val="bg1"/>
                </a:solidFill>
              </a:rPr>
              <a:t>in Ewigkeit. Amen.»</a:t>
            </a:r>
          </a:p>
          <a:p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409676" y="678900"/>
            <a:ext cx="8424937" cy="4309870"/>
            <a:chOff x="467545" y="1412777"/>
            <a:chExt cx="8424937" cy="4309870"/>
          </a:xfrm>
        </p:grpSpPr>
        <p:sp>
          <p:nvSpPr>
            <p:cNvPr id="4" name="Freihandform 3"/>
            <p:cNvSpPr/>
            <p:nvPr/>
          </p:nvSpPr>
          <p:spPr>
            <a:xfrm>
              <a:off x="3642360" y="1866900"/>
              <a:ext cx="1675090" cy="2057400"/>
            </a:xfrm>
            <a:custGeom>
              <a:avLst/>
              <a:gdLst>
                <a:gd name="connsiteX0" fmla="*/ 76200 w 1675090"/>
                <a:gd name="connsiteY0" fmla="*/ 137160 h 2057400"/>
                <a:gd name="connsiteX1" fmla="*/ 60960 w 1675090"/>
                <a:gd name="connsiteY1" fmla="*/ 274320 h 2057400"/>
                <a:gd name="connsiteX2" fmla="*/ 45720 w 1675090"/>
                <a:gd name="connsiteY2" fmla="*/ 297180 h 2057400"/>
                <a:gd name="connsiteX3" fmla="*/ 22860 w 1675090"/>
                <a:gd name="connsiteY3" fmla="*/ 304800 h 2057400"/>
                <a:gd name="connsiteX4" fmla="*/ 15240 w 1675090"/>
                <a:gd name="connsiteY4" fmla="*/ 335280 h 2057400"/>
                <a:gd name="connsiteX5" fmla="*/ 7620 w 1675090"/>
                <a:gd name="connsiteY5" fmla="*/ 358140 h 2057400"/>
                <a:gd name="connsiteX6" fmla="*/ 15240 w 1675090"/>
                <a:gd name="connsiteY6" fmla="*/ 381000 h 2057400"/>
                <a:gd name="connsiteX7" fmla="*/ 22860 w 1675090"/>
                <a:gd name="connsiteY7" fmla="*/ 441960 h 2057400"/>
                <a:gd name="connsiteX8" fmla="*/ 45720 w 1675090"/>
                <a:gd name="connsiteY8" fmla="*/ 457200 h 2057400"/>
                <a:gd name="connsiteX9" fmla="*/ 121920 w 1675090"/>
                <a:gd name="connsiteY9" fmla="*/ 518160 h 2057400"/>
                <a:gd name="connsiteX10" fmla="*/ 137160 w 1675090"/>
                <a:gd name="connsiteY10" fmla="*/ 579120 h 2057400"/>
                <a:gd name="connsiteX11" fmla="*/ 152400 w 1675090"/>
                <a:gd name="connsiteY11" fmla="*/ 601980 h 2057400"/>
                <a:gd name="connsiteX12" fmla="*/ 167640 w 1675090"/>
                <a:gd name="connsiteY12" fmla="*/ 670560 h 2057400"/>
                <a:gd name="connsiteX13" fmla="*/ 160020 w 1675090"/>
                <a:gd name="connsiteY13" fmla="*/ 723900 h 2057400"/>
                <a:gd name="connsiteX14" fmla="*/ 144780 w 1675090"/>
                <a:gd name="connsiteY14" fmla="*/ 769620 h 2057400"/>
                <a:gd name="connsiteX15" fmla="*/ 137160 w 1675090"/>
                <a:gd name="connsiteY15" fmla="*/ 792480 h 2057400"/>
                <a:gd name="connsiteX16" fmla="*/ 129540 w 1675090"/>
                <a:gd name="connsiteY16" fmla="*/ 815340 h 2057400"/>
                <a:gd name="connsiteX17" fmla="*/ 137160 w 1675090"/>
                <a:gd name="connsiteY17" fmla="*/ 891540 h 2057400"/>
                <a:gd name="connsiteX18" fmla="*/ 152400 w 1675090"/>
                <a:gd name="connsiteY18" fmla="*/ 914400 h 2057400"/>
                <a:gd name="connsiteX19" fmla="*/ 167640 w 1675090"/>
                <a:gd name="connsiteY19" fmla="*/ 960120 h 2057400"/>
                <a:gd name="connsiteX20" fmla="*/ 137160 w 1675090"/>
                <a:gd name="connsiteY20" fmla="*/ 1021080 h 2057400"/>
                <a:gd name="connsiteX21" fmla="*/ 129540 w 1675090"/>
                <a:gd name="connsiteY21" fmla="*/ 1043940 h 2057400"/>
                <a:gd name="connsiteX22" fmla="*/ 99060 w 1675090"/>
                <a:gd name="connsiteY22" fmla="*/ 1059180 h 2057400"/>
                <a:gd name="connsiteX23" fmla="*/ 83820 w 1675090"/>
                <a:gd name="connsiteY23" fmla="*/ 1082040 h 2057400"/>
                <a:gd name="connsiteX24" fmla="*/ 68580 w 1675090"/>
                <a:gd name="connsiteY24" fmla="*/ 1127760 h 2057400"/>
                <a:gd name="connsiteX25" fmla="*/ 60960 w 1675090"/>
                <a:gd name="connsiteY25" fmla="*/ 1424940 h 2057400"/>
                <a:gd name="connsiteX26" fmla="*/ 38100 w 1675090"/>
                <a:gd name="connsiteY26" fmla="*/ 1440180 h 2057400"/>
                <a:gd name="connsiteX27" fmla="*/ 0 w 1675090"/>
                <a:gd name="connsiteY27" fmla="*/ 1508760 h 2057400"/>
                <a:gd name="connsiteX28" fmla="*/ 15240 w 1675090"/>
                <a:gd name="connsiteY28" fmla="*/ 1577340 h 2057400"/>
                <a:gd name="connsiteX29" fmla="*/ 22860 w 1675090"/>
                <a:gd name="connsiteY29" fmla="*/ 1623060 h 2057400"/>
                <a:gd name="connsiteX30" fmla="*/ 38100 w 1675090"/>
                <a:gd name="connsiteY30" fmla="*/ 1668780 h 2057400"/>
                <a:gd name="connsiteX31" fmla="*/ 30480 w 1675090"/>
                <a:gd name="connsiteY31" fmla="*/ 1737360 h 2057400"/>
                <a:gd name="connsiteX32" fmla="*/ 45720 w 1675090"/>
                <a:gd name="connsiteY32" fmla="*/ 1859280 h 2057400"/>
                <a:gd name="connsiteX33" fmla="*/ 53340 w 1675090"/>
                <a:gd name="connsiteY33" fmla="*/ 1912620 h 2057400"/>
                <a:gd name="connsiteX34" fmla="*/ 99060 w 1675090"/>
                <a:gd name="connsiteY34" fmla="*/ 1935480 h 2057400"/>
                <a:gd name="connsiteX35" fmla="*/ 121920 w 1675090"/>
                <a:gd name="connsiteY35" fmla="*/ 1950720 h 2057400"/>
                <a:gd name="connsiteX36" fmla="*/ 167640 w 1675090"/>
                <a:gd name="connsiteY36" fmla="*/ 1965960 h 2057400"/>
                <a:gd name="connsiteX37" fmla="*/ 175260 w 1675090"/>
                <a:gd name="connsiteY37" fmla="*/ 1988820 h 2057400"/>
                <a:gd name="connsiteX38" fmla="*/ 182880 w 1675090"/>
                <a:gd name="connsiteY38" fmla="*/ 2026920 h 2057400"/>
                <a:gd name="connsiteX39" fmla="*/ 205740 w 1675090"/>
                <a:gd name="connsiteY39" fmla="*/ 2034540 h 2057400"/>
                <a:gd name="connsiteX40" fmla="*/ 266700 w 1675090"/>
                <a:gd name="connsiteY40" fmla="*/ 2042160 h 2057400"/>
                <a:gd name="connsiteX41" fmla="*/ 312420 w 1675090"/>
                <a:gd name="connsiteY41" fmla="*/ 2049780 h 2057400"/>
                <a:gd name="connsiteX42" fmla="*/ 541020 w 1675090"/>
                <a:gd name="connsiteY42" fmla="*/ 2057400 h 2057400"/>
                <a:gd name="connsiteX43" fmla="*/ 891540 w 1675090"/>
                <a:gd name="connsiteY43" fmla="*/ 2049780 h 2057400"/>
                <a:gd name="connsiteX44" fmla="*/ 914400 w 1675090"/>
                <a:gd name="connsiteY44" fmla="*/ 2042160 h 2057400"/>
                <a:gd name="connsiteX45" fmla="*/ 982980 w 1675090"/>
                <a:gd name="connsiteY45" fmla="*/ 2034540 h 2057400"/>
                <a:gd name="connsiteX46" fmla="*/ 1051560 w 1675090"/>
                <a:gd name="connsiteY46" fmla="*/ 2004060 h 2057400"/>
                <a:gd name="connsiteX47" fmla="*/ 1074420 w 1675090"/>
                <a:gd name="connsiteY47" fmla="*/ 1988820 h 2057400"/>
                <a:gd name="connsiteX48" fmla="*/ 1120140 w 1675090"/>
                <a:gd name="connsiteY48" fmla="*/ 1981200 h 2057400"/>
                <a:gd name="connsiteX49" fmla="*/ 1188720 w 1675090"/>
                <a:gd name="connsiteY49" fmla="*/ 1950720 h 2057400"/>
                <a:gd name="connsiteX50" fmla="*/ 1341120 w 1675090"/>
                <a:gd name="connsiteY50" fmla="*/ 1943100 h 2057400"/>
                <a:gd name="connsiteX51" fmla="*/ 1333500 w 1675090"/>
                <a:gd name="connsiteY51" fmla="*/ 1897380 h 2057400"/>
                <a:gd name="connsiteX52" fmla="*/ 1318260 w 1675090"/>
                <a:gd name="connsiteY52" fmla="*/ 1874520 h 2057400"/>
                <a:gd name="connsiteX53" fmla="*/ 1325880 w 1675090"/>
                <a:gd name="connsiteY53" fmla="*/ 1813560 h 2057400"/>
                <a:gd name="connsiteX54" fmla="*/ 1356360 w 1675090"/>
                <a:gd name="connsiteY54" fmla="*/ 1767840 h 2057400"/>
                <a:gd name="connsiteX55" fmla="*/ 1371600 w 1675090"/>
                <a:gd name="connsiteY55" fmla="*/ 1744980 h 2057400"/>
                <a:gd name="connsiteX56" fmla="*/ 1379220 w 1675090"/>
                <a:gd name="connsiteY56" fmla="*/ 1493520 h 2057400"/>
                <a:gd name="connsiteX57" fmla="*/ 1386840 w 1675090"/>
                <a:gd name="connsiteY57" fmla="*/ 1463040 h 2057400"/>
                <a:gd name="connsiteX58" fmla="*/ 1394460 w 1675090"/>
                <a:gd name="connsiteY58" fmla="*/ 1440180 h 2057400"/>
                <a:gd name="connsiteX59" fmla="*/ 1455420 w 1675090"/>
                <a:gd name="connsiteY59" fmla="*/ 1409700 h 2057400"/>
                <a:gd name="connsiteX60" fmla="*/ 1501140 w 1675090"/>
                <a:gd name="connsiteY60" fmla="*/ 1379220 h 2057400"/>
                <a:gd name="connsiteX61" fmla="*/ 1508760 w 1675090"/>
                <a:gd name="connsiteY61" fmla="*/ 1356360 h 2057400"/>
                <a:gd name="connsiteX62" fmla="*/ 1554480 w 1675090"/>
                <a:gd name="connsiteY62" fmla="*/ 1325880 h 2057400"/>
                <a:gd name="connsiteX63" fmla="*/ 1577340 w 1675090"/>
                <a:gd name="connsiteY63" fmla="*/ 1249680 h 2057400"/>
                <a:gd name="connsiteX64" fmla="*/ 1584960 w 1675090"/>
                <a:gd name="connsiteY64" fmla="*/ 1226820 h 2057400"/>
                <a:gd name="connsiteX65" fmla="*/ 1600200 w 1675090"/>
                <a:gd name="connsiteY65" fmla="*/ 1165860 h 2057400"/>
                <a:gd name="connsiteX66" fmla="*/ 1653540 w 1675090"/>
                <a:gd name="connsiteY66" fmla="*/ 1127760 h 2057400"/>
                <a:gd name="connsiteX67" fmla="*/ 1661160 w 1675090"/>
                <a:gd name="connsiteY67" fmla="*/ 1104900 h 2057400"/>
                <a:gd name="connsiteX68" fmla="*/ 1661160 w 1675090"/>
                <a:gd name="connsiteY68" fmla="*/ 815340 h 2057400"/>
                <a:gd name="connsiteX69" fmla="*/ 1653540 w 1675090"/>
                <a:gd name="connsiteY69" fmla="*/ 510540 h 2057400"/>
                <a:gd name="connsiteX70" fmla="*/ 1592580 w 1675090"/>
                <a:gd name="connsiteY70" fmla="*/ 403860 h 2057400"/>
                <a:gd name="connsiteX71" fmla="*/ 1577340 w 1675090"/>
                <a:gd name="connsiteY71" fmla="*/ 381000 h 2057400"/>
                <a:gd name="connsiteX72" fmla="*/ 1569720 w 1675090"/>
                <a:gd name="connsiteY72" fmla="*/ 358140 h 2057400"/>
                <a:gd name="connsiteX73" fmla="*/ 1531620 w 1675090"/>
                <a:gd name="connsiteY73" fmla="*/ 312420 h 2057400"/>
                <a:gd name="connsiteX74" fmla="*/ 1524000 w 1675090"/>
                <a:gd name="connsiteY74" fmla="*/ 289560 h 2057400"/>
                <a:gd name="connsiteX75" fmla="*/ 1508760 w 1675090"/>
                <a:gd name="connsiteY75" fmla="*/ 266700 h 2057400"/>
                <a:gd name="connsiteX76" fmla="*/ 1501140 w 1675090"/>
                <a:gd name="connsiteY76" fmla="*/ 243840 h 2057400"/>
                <a:gd name="connsiteX77" fmla="*/ 1463040 w 1675090"/>
                <a:gd name="connsiteY77" fmla="*/ 190500 h 2057400"/>
                <a:gd name="connsiteX78" fmla="*/ 1440180 w 1675090"/>
                <a:gd name="connsiteY78" fmla="*/ 152400 h 2057400"/>
                <a:gd name="connsiteX79" fmla="*/ 1409700 w 1675090"/>
                <a:gd name="connsiteY79" fmla="*/ 106680 h 2057400"/>
                <a:gd name="connsiteX80" fmla="*/ 1394460 w 1675090"/>
                <a:gd name="connsiteY80" fmla="*/ 60960 h 2057400"/>
                <a:gd name="connsiteX81" fmla="*/ 1386840 w 1675090"/>
                <a:gd name="connsiteY81" fmla="*/ 38100 h 2057400"/>
                <a:gd name="connsiteX82" fmla="*/ 838200 w 1675090"/>
                <a:gd name="connsiteY82" fmla="*/ 15240 h 2057400"/>
                <a:gd name="connsiteX83" fmla="*/ 769620 w 1675090"/>
                <a:gd name="connsiteY83" fmla="*/ 7620 h 2057400"/>
                <a:gd name="connsiteX84" fmla="*/ 746760 w 1675090"/>
                <a:gd name="connsiteY84" fmla="*/ 0 h 2057400"/>
                <a:gd name="connsiteX85" fmla="*/ 548640 w 1675090"/>
                <a:gd name="connsiteY85" fmla="*/ 7620 h 2057400"/>
                <a:gd name="connsiteX86" fmla="*/ 327660 w 1675090"/>
                <a:gd name="connsiteY86" fmla="*/ 22860 h 2057400"/>
                <a:gd name="connsiteX87" fmla="*/ 236220 w 1675090"/>
                <a:gd name="connsiteY87" fmla="*/ 30480 h 2057400"/>
                <a:gd name="connsiteX88" fmla="*/ 213360 w 1675090"/>
                <a:gd name="connsiteY88" fmla="*/ 38100 h 2057400"/>
                <a:gd name="connsiteX89" fmla="*/ 182880 w 1675090"/>
                <a:gd name="connsiteY89" fmla="*/ 45720 h 2057400"/>
                <a:gd name="connsiteX90" fmla="*/ 137160 w 1675090"/>
                <a:gd name="connsiteY90" fmla="*/ 60960 h 2057400"/>
                <a:gd name="connsiteX91" fmla="*/ 114300 w 1675090"/>
                <a:gd name="connsiteY91" fmla="*/ 83820 h 2057400"/>
                <a:gd name="connsiteX92" fmla="*/ 91440 w 1675090"/>
                <a:gd name="connsiteY92" fmla="*/ 99060 h 2057400"/>
                <a:gd name="connsiteX93" fmla="*/ 83820 w 1675090"/>
                <a:gd name="connsiteY93" fmla="*/ 121920 h 2057400"/>
                <a:gd name="connsiteX94" fmla="*/ 60960 w 1675090"/>
                <a:gd name="connsiteY94" fmla="*/ 137160 h 2057400"/>
                <a:gd name="connsiteX95" fmla="*/ 76200 w 1675090"/>
                <a:gd name="connsiteY95" fmla="*/ 13716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675090" h="2057400">
                  <a:moveTo>
                    <a:pt x="76200" y="137160"/>
                  </a:moveTo>
                  <a:cubicBezTo>
                    <a:pt x="76200" y="160020"/>
                    <a:pt x="69567" y="229131"/>
                    <a:pt x="60960" y="274320"/>
                  </a:cubicBezTo>
                  <a:cubicBezTo>
                    <a:pt x="59246" y="283316"/>
                    <a:pt x="52871" y="291459"/>
                    <a:pt x="45720" y="297180"/>
                  </a:cubicBezTo>
                  <a:cubicBezTo>
                    <a:pt x="39448" y="302198"/>
                    <a:pt x="30480" y="302260"/>
                    <a:pt x="22860" y="304800"/>
                  </a:cubicBezTo>
                  <a:cubicBezTo>
                    <a:pt x="20320" y="314960"/>
                    <a:pt x="18117" y="325210"/>
                    <a:pt x="15240" y="335280"/>
                  </a:cubicBezTo>
                  <a:cubicBezTo>
                    <a:pt x="13033" y="343003"/>
                    <a:pt x="7620" y="350108"/>
                    <a:pt x="7620" y="358140"/>
                  </a:cubicBezTo>
                  <a:cubicBezTo>
                    <a:pt x="7620" y="366172"/>
                    <a:pt x="12700" y="373380"/>
                    <a:pt x="15240" y="381000"/>
                  </a:cubicBezTo>
                  <a:cubicBezTo>
                    <a:pt x="17780" y="401320"/>
                    <a:pt x="15255" y="422947"/>
                    <a:pt x="22860" y="441960"/>
                  </a:cubicBezTo>
                  <a:cubicBezTo>
                    <a:pt x="26261" y="450463"/>
                    <a:pt x="38767" y="451240"/>
                    <a:pt x="45720" y="457200"/>
                  </a:cubicBezTo>
                  <a:cubicBezTo>
                    <a:pt x="121725" y="522347"/>
                    <a:pt x="22721" y="452028"/>
                    <a:pt x="121920" y="518160"/>
                  </a:cubicBezTo>
                  <a:cubicBezTo>
                    <a:pt x="124818" y="532651"/>
                    <a:pt x="129350" y="563499"/>
                    <a:pt x="137160" y="579120"/>
                  </a:cubicBezTo>
                  <a:cubicBezTo>
                    <a:pt x="141256" y="587311"/>
                    <a:pt x="147320" y="594360"/>
                    <a:pt x="152400" y="601980"/>
                  </a:cubicBezTo>
                  <a:cubicBezTo>
                    <a:pt x="155339" y="613735"/>
                    <a:pt x="167640" y="660886"/>
                    <a:pt x="167640" y="670560"/>
                  </a:cubicBezTo>
                  <a:cubicBezTo>
                    <a:pt x="167640" y="688521"/>
                    <a:pt x="164059" y="706399"/>
                    <a:pt x="160020" y="723900"/>
                  </a:cubicBezTo>
                  <a:cubicBezTo>
                    <a:pt x="156408" y="739553"/>
                    <a:pt x="149860" y="754380"/>
                    <a:pt x="144780" y="769620"/>
                  </a:cubicBezTo>
                  <a:lnTo>
                    <a:pt x="137160" y="792480"/>
                  </a:lnTo>
                  <a:lnTo>
                    <a:pt x="129540" y="815340"/>
                  </a:lnTo>
                  <a:cubicBezTo>
                    <a:pt x="132080" y="840740"/>
                    <a:pt x="131420" y="866667"/>
                    <a:pt x="137160" y="891540"/>
                  </a:cubicBezTo>
                  <a:cubicBezTo>
                    <a:pt x="139219" y="900464"/>
                    <a:pt x="148681" y="906031"/>
                    <a:pt x="152400" y="914400"/>
                  </a:cubicBezTo>
                  <a:cubicBezTo>
                    <a:pt x="158924" y="929080"/>
                    <a:pt x="167640" y="960120"/>
                    <a:pt x="167640" y="960120"/>
                  </a:cubicBezTo>
                  <a:cubicBezTo>
                    <a:pt x="152489" y="1020723"/>
                    <a:pt x="171701" y="960634"/>
                    <a:pt x="137160" y="1021080"/>
                  </a:cubicBezTo>
                  <a:cubicBezTo>
                    <a:pt x="133175" y="1028054"/>
                    <a:pt x="135220" y="1038260"/>
                    <a:pt x="129540" y="1043940"/>
                  </a:cubicBezTo>
                  <a:cubicBezTo>
                    <a:pt x="121508" y="1051972"/>
                    <a:pt x="109220" y="1054100"/>
                    <a:pt x="99060" y="1059180"/>
                  </a:cubicBezTo>
                  <a:cubicBezTo>
                    <a:pt x="93980" y="1066800"/>
                    <a:pt x="87539" y="1073671"/>
                    <a:pt x="83820" y="1082040"/>
                  </a:cubicBezTo>
                  <a:cubicBezTo>
                    <a:pt x="77296" y="1096720"/>
                    <a:pt x="68580" y="1127760"/>
                    <a:pt x="68580" y="1127760"/>
                  </a:cubicBezTo>
                  <a:cubicBezTo>
                    <a:pt x="66040" y="1226820"/>
                    <a:pt x="70582" y="1326316"/>
                    <a:pt x="60960" y="1424940"/>
                  </a:cubicBezTo>
                  <a:cubicBezTo>
                    <a:pt x="60071" y="1434055"/>
                    <a:pt x="44131" y="1433288"/>
                    <a:pt x="38100" y="1440180"/>
                  </a:cubicBezTo>
                  <a:cubicBezTo>
                    <a:pt x="9883" y="1472428"/>
                    <a:pt x="10466" y="1477362"/>
                    <a:pt x="0" y="1508760"/>
                  </a:cubicBezTo>
                  <a:cubicBezTo>
                    <a:pt x="5080" y="1531620"/>
                    <a:pt x="10647" y="1554377"/>
                    <a:pt x="15240" y="1577340"/>
                  </a:cubicBezTo>
                  <a:cubicBezTo>
                    <a:pt x="18270" y="1592490"/>
                    <a:pt x="19113" y="1608071"/>
                    <a:pt x="22860" y="1623060"/>
                  </a:cubicBezTo>
                  <a:cubicBezTo>
                    <a:pt x="26756" y="1638645"/>
                    <a:pt x="33020" y="1653540"/>
                    <a:pt x="38100" y="1668780"/>
                  </a:cubicBezTo>
                  <a:cubicBezTo>
                    <a:pt x="35560" y="1691640"/>
                    <a:pt x="30480" y="1714359"/>
                    <a:pt x="30480" y="1737360"/>
                  </a:cubicBezTo>
                  <a:cubicBezTo>
                    <a:pt x="30480" y="1819720"/>
                    <a:pt x="29625" y="1810995"/>
                    <a:pt x="45720" y="1859280"/>
                  </a:cubicBezTo>
                  <a:cubicBezTo>
                    <a:pt x="48260" y="1877060"/>
                    <a:pt x="46046" y="1896207"/>
                    <a:pt x="53340" y="1912620"/>
                  </a:cubicBezTo>
                  <a:cubicBezTo>
                    <a:pt x="59579" y="1926659"/>
                    <a:pt x="87951" y="1929925"/>
                    <a:pt x="99060" y="1935480"/>
                  </a:cubicBezTo>
                  <a:cubicBezTo>
                    <a:pt x="107251" y="1939576"/>
                    <a:pt x="113551" y="1947001"/>
                    <a:pt x="121920" y="1950720"/>
                  </a:cubicBezTo>
                  <a:cubicBezTo>
                    <a:pt x="136600" y="1957244"/>
                    <a:pt x="167640" y="1965960"/>
                    <a:pt x="167640" y="1965960"/>
                  </a:cubicBezTo>
                  <a:cubicBezTo>
                    <a:pt x="170180" y="1973580"/>
                    <a:pt x="173312" y="1981028"/>
                    <a:pt x="175260" y="1988820"/>
                  </a:cubicBezTo>
                  <a:cubicBezTo>
                    <a:pt x="178401" y="2001385"/>
                    <a:pt x="175696" y="2016144"/>
                    <a:pt x="182880" y="2026920"/>
                  </a:cubicBezTo>
                  <a:cubicBezTo>
                    <a:pt x="187335" y="2033603"/>
                    <a:pt x="197837" y="2033103"/>
                    <a:pt x="205740" y="2034540"/>
                  </a:cubicBezTo>
                  <a:cubicBezTo>
                    <a:pt x="225888" y="2038203"/>
                    <a:pt x="246428" y="2039264"/>
                    <a:pt x="266700" y="2042160"/>
                  </a:cubicBezTo>
                  <a:cubicBezTo>
                    <a:pt x="281995" y="2044345"/>
                    <a:pt x="296994" y="2048923"/>
                    <a:pt x="312420" y="2049780"/>
                  </a:cubicBezTo>
                  <a:cubicBezTo>
                    <a:pt x="388545" y="2054009"/>
                    <a:pt x="464820" y="2054860"/>
                    <a:pt x="541020" y="2057400"/>
                  </a:cubicBezTo>
                  <a:lnTo>
                    <a:pt x="891540" y="2049780"/>
                  </a:lnTo>
                  <a:cubicBezTo>
                    <a:pt x="899566" y="2049452"/>
                    <a:pt x="906477" y="2043480"/>
                    <a:pt x="914400" y="2042160"/>
                  </a:cubicBezTo>
                  <a:cubicBezTo>
                    <a:pt x="937088" y="2038379"/>
                    <a:pt x="960120" y="2037080"/>
                    <a:pt x="982980" y="2034540"/>
                  </a:cubicBezTo>
                  <a:cubicBezTo>
                    <a:pt x="1005840" y="2024380"/>
                    <a:pt x="1029185" y="2015248"/>
                    <a:pt x="1051560" y="2004060"/>
                  </a:cubicBezTo>
                  <a:cubicBezTo>
                    <a:pt x="1059751" y="1999964"/>
                    <a:pt x="1065732" y="1991716"/>
                    <a:pt x="1074420" y="1988820"/>
                  </a:cubicBezTo>
                  <a:cubicBezTo>
                    <a:pt x="1089077" y="1983934"/>
                    <a:pt x="1105151" y="1984947"/>
                    <a:pt x="1120140" y="1981200"/>
                  </a:cubicBezTo>
                  <a:cubicBezTo>
                    <a:pt x="1163667" y="1970318"/>
                    <a:pt x="1158697" y="1970735"/>
                    <a:pt x="1188720" y="1950720"/>
                  </a:cubicBezTo>
                  <a:cubicBezTo>
                    <a:pt x="1241170" y="1968203"/>
                    <a:pt x="1266699" y="1980311"/>
                    <a:pt x="1341120" y="1943100"/>
                  </a:cubicBezTo>
                  <a:cubicBezTo>
                    <a:pt x="1354939" y="1936190"/>
                    <a:pt x="1338386" y="1912037"/>
                    <a:pt x="1333500" y="1897380"/>
                  </a:cubicBezTo>
                  <a:cubicBezTo>
                    <a:pt x="1330604" y="1888692"/>
                    <a:pt x="1323340" y="1882140"/>
                    <a:pt x="1318260" y="1874520"/>
                  </a:cubicBezTo>
                  <a:cubicBezTo>
                    <a:pt x="1320800" y="1854200"/>
                    <a:pt x="1318992" y="1832845"/>
                    <a:pt x="1325880" y="1813560"/>
                  </a:cubicBezTo>
                  <a:cubicBezTo>
                    <a:pt x="1332040" y="1796311"/>
                    <a:pt x="1346200" y="1783080"/>
                    <a:pt x="1356360" y="1767840"/>
                  </a:cubicBezTo>
                  <a:lnTo>
                    <a:pt x="1371600" y="1744980"/>
                  </a:lnTo>
                  <a:cubicBezTo>
                    <a:pt x="1374140" y="1661160"/>
                    <a:pt x="1374694" y="1577256"/>
                    <a:pt x="1379220" y="1493520"/>
                  </a:cubicBezTo>
                  <a:cubicBezTo>
                    <a:pt x="1379785" y="1483063"/>
                    <a:pt x="1383963" y="1473110"/>
                    <a:pt x="1386840" y="1463040"/>
                  </a:cubicBezTo>
                  <a:cubicBezTo>
                    <a:pt x="1389047" y="1455317"/>
                    <a:pt x="1388120" y="1445111"/>
                    <a:pt x="1394460" y="1440180"/>
                  </a:cubicBezTo>
                  <a:cubicBezTo>
                    <a:pt x="1412393" y="1426232"/>
                    <a:pt x="1436517" y="1422302"/>
                    <a:pt x="1455420" y="1409700"/>
                  </a:cubicBezTo>
                  <a:lnTo>
                    <a:pt x="1501140" y="1379220"/>
                  </a:lnTo>
                  <a:cubicBezTo>
                    <a:pt x="1503680" y="1371600"/>
                    <a:pt x="1502488" y="1361378"/>
                    <a:pt x="1508760" y="1356360"/>
                  </a:cubicBezTo>
                  <a:cubicBezTo>
                    <a:pt x="1550606" y="1322883"/>
                    <a:pt x="1531261" y="1378122"/>
                    <a:pt x="1554480" y="1325880"/>
                  </a:cubicBezTo>
                  <a:cubicBezTo>
                    <a:pt x="1568967" y="1293285"/>
                    <a:pt x="1568474" y="1280711"/>
                    <a:pt x="1577340" y="1249680"/>
                  </a:cubicBezTo>
                  <a:cubicBezTo>
                    <a:pt x="1579547" y="1241957"/>
                    <a:pt x="1582847" y="1234569"/>
                    <a:pt x="1584960" y="1226820"/>
                  </a:cubicBezTo>
                  <a:cubicBezTo>
                    <a:pt x="1590471" y="1206613"/>
                    <a:pt x="1583444" y="1178427"/>
                    <a:pt x="1600200" y="1165860"/>
                  </a:cubicBezTo>
                  <a:cubicBezTo>
                    <a:pt x="1638006" y="1137505"/>
                    <a:pt x="1620113" y="1150045"/>
                    <a:pt x="1653540" y="1127760"/>
                  </a:cubicBezTo>
                  <a:cubicBezTo>
                    <a:pt x="1656080" y="1120140"/>
                    <a:pt x="1658953" y="1112623"/>
                    <a:pt x="1661160" y="1104900"/>
                  </a:cubicBezTo>
                  <a:cubicBezTo>
                    <a:pt x="1690158" y="1003406"/>
                    <a:pt x="1665590" y="979263"/>
                    <a:pt x="1661160" y="815340"/>
                  </a:cubicBezTo>
                  <a:cubicBezTo>
                    <a:pt x="1658414" y="713745"/>
                    <a:pt x="1664070" y="611625"/>
                    <a:pt x="1653540" y="510540"/>
                  </a:cubicBezTo>
                  <a:cubicBezTo>
                    <a:pt x="1651153" y="487624"/>
                    <a:pt x="1606409" y="424603"/>
                    <a:pt x="1592580" y="403860"/>
                  </a:cubicBezTo>
                  <a:cubicBezTo>
                    <a:pt x="1587500" y="396240"/>
                    <a:pt x="1580236" y="389688"/>
                    <a:pt x="1577340" y="381000"/>
                  </a:cubicBezTo>
                  <a:cubicBezTo>
                    <a:pt x="1574800" y="373380"/>
                    <a:pt x="1574175" y="364823"/>
                    <a:pt x="1569720" y="358140"/>
                  </a:cubicBezTo>
                  <a:cubicBezTo>
                    <a:pt x="1536015" y="307583"/>
                    <a:pt x="1556551" y="362281"/>
                    <a:pt x="1531620" y="312420"/>
                  </a:cubicBezTo>
                  <a:cubicBezTo>
                    <a:pt x="1528028" y="305236"/>
                    <a:pt x="1527592" y="296744"/>
                    <a:pt x="1524000" y="289560"/>
                  </a:cubicBezTo>
                  <a:cubicBezTo>
                    <a:pt x="1519904" y="281369"/>
                    <a:pt x="1512856" y="274891"/>
                    <a:pt x="1508760" y="266700"/>
                  </a:cubicBezTo>
                  <a:cubicBezTo>
                    <a:pt x="1505168" y="259516"/>
                    <a:pt x="1504732" y="251024"/>
                    <a:pt x="1501140" y="243840"/>
                  </a:cubicBezTo>
                  <a:cubicBezTo>
                    <a:pt x="1494324" y="230209"/>
                    <a:pt x="1469943" y="200855"/>
                    <a:pt x="1463040" y="190500"/>
                  </a:cubicBezTo>
                  <a:cubicBezTo>
                    <a:pt x="1454825" y="178177"/>
                    <a:pt x="1448131" y="164895"/>
                    <a:pt x="1440180" y="152400"/>
                  </a:cubicBezTo>
                  <a:cubicBezTo>
                    <a:pt x="1430346" y="136947"/>
                    <a:pt x="1415492" y="124056"/>
                    <a:pt x="1409700" y="106680"/>
                  </a:cubicBezTo>
                  <a:lnTo>
                    <a:pt x="1394460" y="60960"/>
                  </a:lnTo>
                  <a:cubicBezTo>
                    <a:pt x="1391920" y="53340"/>
                    <a:pt x="1394460" y="40640"/>
                    <a:pt x="1386840" y="38100"/>
                  </a:cubicBezTo>
                  <a:cubicBezTo>
                    <a:pt x="1197644" y="-24965"/>
                    <a:pt x="1372009" y="30713"/>
                    <a:pt x="838200" y="15240"/>
                  </a:cubicBezTo>
                  <a:cubicBezTo>
                    <a:pt x="815340" y="12700"/>
                    <a:pt x="792308" y="11401"/>
                    <a:pt x="769620" y="7620"/>
                  </a:cubicBezTo>
                  <a:cubicBezTo>
                    <a:pt x="761697" y="6300"/>
                    <a:pt x="754792" y="0"/>
                    <a:pt x="746760" y="0"/>
                  </a:cubicBezTo>
                  <a:cubicBezTo>
                    <a:pt x="680671" y="0"/>
                    <a:pt x="614680" y="5080"/>
                    <a:pt x="548640" y="7620"/>
                  </a:cubicBezTo>
                  <a:cubicBezTo>
                    <a:pt x="409115" y="23123"/>
                    <a:pt x="548128" y="9081"/>
                    <a:pt x="327660" y="22860"/>
                  </a:cubicBezTo>
                  <a:cubicBezTo>
                    <a:pt x="297134" y="24768"/>
                    <a:pt x="266700" y="27940"/>
                    <a:pt x="236220" y="30480"/>
                  </a:cubicBezTo>
                  <a:cubicBezTo>
                    <a:pt x="228600" y="33020"/>
                    <a:pt x="221083" y="35893"/>
                    <a:pt x="213360" y="38100"/>
                  </a:cubicBezTo>
                  <a:cubicBezTo>
                    <a:pt x="203290" y="40977"/>
                    <a:pt x="192911" y="42711"/>
                    <a:pt x="182880" y="45720"/>
                  </a:cubicBezTo>
                  <a:cubicBezTo>
                    <a:pt x="167493" y="50336"/>
                    <a:pt x="137160" y="60960"/>
                    <a:pt x="137160" y="60960"/>
                  </a:cubicBezTo>
                  <a:cubicBezTo>
                    <a:pt x="129540" y="68580"/>
                    <a:pt x="122579" y="76921"/>
                    <a:pt x="114300" y="83820"/>
                  </a:cubicBezTo>
                  <a:cubicBezTo>
                    <a:pt x="107265" y="89683"/>
                    <a:pt x="97161" y="91909"/>
                    <a:pt x="91440" y="99060"/>
                  </a:cubicBezTo>
                  <a:cubicBezTo>
                    <a:pt x="86422" y="105332"/>
                    <a:pt x="88838" y="115648"/>
                    <a:pt x="83820" y="121920"/>
                  </a:cubicBezTo>
                  <a:cubicBezTo>
                    <a:pt x="78099" y="129071"/>
                    <a:pt x="68286" y="131665"/>
                    <a:pt x="60960" y="137160"/>
                  </a:cubicBezTo>
                  <a:cubicBezTo>
                    <a:pt x="58086" y="139315"/>
                    <a:pt x="76200" y="114300"/>
                    <a:pt x="76200" y="1371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518160" y="1827325"/>
              <a:ext cx="3517739" cy="1837895"/>
            </a:xfrm>
            <a:custGeom>
              <a:avLst/>
              <a:gdLst>
                <a:gd name="connsiteX0" fmla="*/ 45720 w 3517739"/>
                <a:gd name="connsiteY0" fmla="*/ 169115 h 1837895"/>
                <a:gd name="connsiteX1" fmla="*/ 38100 w 3517739"/>
                <a:gd name="connsiteY1" fmla="*/ 252935 h 1837895"/>
                <a:gd name="connsiteX2" fmla="*/ 15240 w 3517739"/>
                <a:gd name="connsiteY2" fmla="*/ 268175 h 1837895"/>
                <a:gd name="connsiteX3" fmla="*/ 0 w 3517739"/>
                <a:gd name="connsiteY3" fmla="*/ 291035 h 1837895"/>
                <a:gd name="connsiteX4" fmla="*/ 121920 w 3517739"/>
                <a:gd name="connsiteY4" fmla="*/ 329135 h 1837895"/>
                <a:gd name="connsiteX5" fmla="*/ 304800 w 3517739"/>
                <a:gd name="connsiteY5" fmla="*/ 336755 h 1837895"/>
                <a:gd name="connsiteX6" fmla="*/ 541020 w 3517739"/>
                <a:gd name="connsiteY6" fmla="*/ 321515 h 1837895"/>
                <a:gd name="connsiteX7" fmla="*/ 579120 w 3517739"/>
                <a:gd name="connsiteY7" fmla="*/ 313895 h 1837895"/>
                <a:gd name="connsiteX8" fmla="*/ 640080 w 3517739"/>
                <a:gd name="connsiteY8" fmla="*/ 321515 h 1837895"/>
                <a:gd name="connsiteX9" fmla="*/ 685800 w 3517739"/>
                <a:gd name="connsiteY9" fmla="*/ 336755 h 1837895"/>
                <a:gd name="connsiteX10" fmla="*/ 739140 w 3517739"/>
                <a:gd name="connsiteY10" fmla="*/ 344375 h 1837895"/>
                <a:gd name="connsiteX11" fmla="*/ 762000 w 3517739"/>
                <a:gd name="connsiteY11" fmla="*/ 351995 h 1837895"/>
                <a:gd name="connsiteX12" fmla="*/ 822960 w 3517739"/>
                <a:gd name="connsiteY12" fmla="*/ 405335 h 1837895"/>
                <a:gd name="connsiteX13" fmla="*/ 876300 w 3517739"/>
                <a:gd name="connsiteY13" fmla="*/ 420575 h 1837895"/>
                <a:gd name="connsiteX14" fmla="*/ 899160 w 3517739"/>
                <a:gd name="connsiteY14" fmla="*/ 428195 h 1837895"/>
                <a:gd name="connsiteX15" fmla="*/ 929640 w 3517739"/>
                <a:gd name="connsiteY15" fmla="*/ 435815 h 1837895"/>
                <a:gd name="connsiteX16" fmla="*/ 975360 w 3517739"/>
                <a:gd name="connsiteY16" fmla="*/ 458675 h 1837895"/>
                <a:gd name="connsiteX17" fmla="*/ 1021080 w 3517739"/>
                <a:gd name="connsiteY17" fmla="*/ 473915 h 1837895"/>
                <a:gd name="connsiteX18" fmla="*/ 1036320 w 3517739"/>
                <a:gd name="connsiteY18" fmla="*/ 557735 h 1837895"/>
                <a:gd name="connsiteX19" fmla="*/ 1043940 w 3517739"/>
                <a:gd name="connsiteY19" fmla="*/ 580595 h 1837895"/>
                <a:gd name="connsiteX20" fmla="*/ 1097280 w 3517739"/>
                <a:gd name="connsiteY20" fmla="*/ 595835 h 1837895"/>
                <a:gd name="connsiteX21" fmla="*/ 1112520 w 3517739"/>
                <a:gd name="connsiteY21" fmla="*/ 618695 h 1837895"/>
                <a:gd name="connsiteX22" fmla="*/ 1127760 w 3517739"/>
                <a:gd name="connsiteY22" fmla="*/ 664415 h 1837895"/>
                <a:gd name="connsiteX23" fmla="*/ 1165860 w 3517739"/>
                <a:gd name="connsiteY23" fmla="*/ 710135 h 1837895"/>
                <a:gd name="connsiteX24" fmla="*/ 1196340 w 3517739"/>
                <a:gd name="connsiteY24" fmla="*/ 740615 h 1837895"/>
                <a:gd name="connsiteX25" fmla="*/ 1226820 w 3517739"/>
                <a:gd name="connsiteY25" fmla="*/ 832055 h 1837895"/>
                <a:gd name="connsiteX26" fmla="*/ 1234440 w 3517739"/>
                <a:gd name="connsiteY26" fmla="*/ 854915 h 1837895"/>
                <a:gd name="connsiteX27" fmla="*/ 1242060 w 3517739"/>
                <a:gd name="connsiteY27" fmla="*/ 877775 h 1837895"/>
                <a:gd name="connsiteX28" fmla="*/ 1249680 w 3517739"/>
                <a:gd name="connsiteY28" fmla="*/ 931115 h 1837895"/>
                <a:gd name="connsiteX29" fmla="*/ 1264920 w 3517739"/>
                <a:gd name="connsiteY29" fmla="*/ 984455 h 1837895"/>
                <a:gd name="connsiteX30" fmla="*/ 1280160 w 3517739"/>
                <a:gd name="connsiteY30" fmla="*/ 1045415 h 1837895"/>
                <a:gd name="connsiteX31" fmla="*/ 1287780 w 3517739"/>
                <a:gd name="connsiteY31" fmla="*/ 1327355 h 1837895"/>
                <a:gd name="connsiteX32" fmla="*/ 1310640 w 3517739"/>
                <a:gd name="connsiteY32" fmla="*/ 1373075 h 1837895"/>
                <a:gd name="connsiteX33" fmla="*/ 1318260 w 3517739"/>
                <a:gd name="connsiteY33" fmla="*/ 1395935 h 1837895"/>
                <a:gd name="connsiteX34" fmla="*/ 1325880 w 3517739"/>
                <a:gd name="connsiteY34" fmla="*/ 1464515 h 1837895"/>
                <a:gd name="connsiteX35" fmla="*/ 1371600 w 3517739"/>
                <a:gd name="connsiteY35" fmla="*/ 1479755 h 1837895"/>
                <a:gd name="connsiteX36" fmla="*/ 1394460 w 3517739"/>
                <a:gd name="connsiteY36" fmla="*/ 1487375 h 1837895"/>
                <a:gd name="connsiteX37" fmla="*/ 1402080 w 3517739"/>
                <a:gd name="connsiteY37" fmla="*/ 1510235 h 1837895"/>
                <a:gd name="connsiteX38" fmla="*/ 1440180 w 3517739"/>
                <a:gd name="connsiteY38" fmla="*/ 1563575 h 1837895"/>
                <a:gd name="connsiteX39" fmla="*/ 1478280 w 3517739"/>
                <a:gd name="connsiteY39" fmla="*/ 1601675 h 1837895"/>
                <a:gd name="connsiteX40" fmla="*/ 1493520 w 3517739"/>
                <a:gd name="connsiteY40" fmla="*/ 1624535 h 1837895"/>
                <a:gd name="connsiteX41" fmla="*/ 1562100 w 3517739"/>
                <a:gd name="connsiteY41" fmla="*/ 1655015 h 1837895"/>
                <a:gd name="connsiteX42" fmla="*/ 1577340 w 3517739"/>
                <a:gd name="connsiteY42" fmla="*/ 1746455 h 1837895"/>
                <a:gd name="connsiteX43" fmla="*/ 1592580 w 3517739"/>
                <a:gd name="connsiteY43" fmla="*/ 1769315 h 1837895"/>
                <a:gd name="connsiteX44" fmla="*/ 1615440 w 3517739"/>
                <a:gd name="connsiteY44" fmla="*/ 1784555 h 1837895"/>
                <a:gd name="connsiteX45" fmla="*/ 1653540 w 3517739"/>
                <a:gd name="connsiteY45" fmla="*/ 1830275 h 1837895"/>
                <a:gd name="connsiteX46" fmla="*/ 1676400 w 3517739"/>
                <a:gd name="connsiteY46" fmla="*/ 1837895 h 1837895"/>
                <a:gd name="connsiteX47" fmla="*/ 1699260 w 3517739"/>
                <a:gd name="connsiteY47" fmla="*/ 1822655 h 1837895"/>
                <a:gd name="connsiteX48" fmla="*/ 1706880 w 3517739"/>
                <a:gd name="connsiteY48" fmla="*/ 1799795 h 1837895"/>
                <a:gd name="connsiteX49" fmla="*/ 1714500 w 3517739"/>
                <a:gd name="connsiteY49" fmla="*/ 1639775 h 1837895"/>
                <a:gd name="connsiteX50" fmla="*/ 1737360 w 3517739"/>
                <a:gd name="connsiteY50" fmla="*/ 1525475 h 1837895"/>
                <a:gd name="connsiteX51" fmla="*/ 1744980 w 3517739"/>
                <a:gd name="connsiteY51" fmla="*/ 1502615 h 1837895"/>
                <a:gd name="connsiteX52" fmla="*/ 1767840 w 3517739"/>
                <a:gd name="connsiteY52" fmla="*/ 1456895 h 1837895"/>
                <a:gd name="connsiteX53" fmla="*/ 1775460 w 3517739"/>
                <a:gd name="connsiteY53" fmla="*/ 1403555 h 1837895"/>
                <a:gd name="connsiteX54" fmla="*/ 1790700 w 3517739"/>
                <a:gd name="connsiteY54" fmla="*/ 1281635 h 1837895"/>
                <a:gd name="connsiteX55" fmla="*/ 1813560 w 3517739"/>
                <a:gd name="connsiteY55" fmla="*/ 1235915 h 1837895"/>
                <a:gd name="connsiteX56" fmla="*/ 1836420 w 3517739"/>
                <a:gd name="connsiteY56" fmla="*/ 1220675 h 1837895"/>
                <a:gd name="connsiteX57" fmla="*/ 1851660 w 3517739"/>
                <a:gd name="connsiteY57" fmla="*/ 1197815 h 1837895"/>
                <a:gd name="connsiteX58" fmla="*/ 1866900 w 3517739"/>
                <a:gd name="connsiteY58" fmla="*/ 1152095 h 1837895"/>
                <a:gd name="connsiteX59" fmla="*/ 1912620 w 3517739"/>
                <a:gd name="connsiteY59" fmla="*/ 1121615 h 1837895"/>
                <a:gd name="connsiteX60" fmla="*/ 1920240 w 3517739"/>
                <a:gd name="connsiteY60" fmla="*/ 1098755 h 1837895"/>
                <a:gd name="connsiteX61" fmla="*/ 1897380 w 3517739"/>
                <a:gd name="connsiteY61" fmla="*/ 1037795 h 1837895"/>
                <a:gd name="connsiteX62" fmla="*/ 1874520 w 3517739"/>
                <a:gd name="connsiteY62" fmla="*/ 1022555 h 1837895"/>
                <a:gd name="connsiteX63" fmla="*/ 1844040 w 3517739"/>
                <a:gd name="connsiteY63" fmla="*/ 976835 h 1837895"/>
                <a:gd name="connsiteX64" fmla="*/ 1813560 w 3517739"/>
                <a:gd name="connsiteY64" fmla="*/ 938735 h 1837895"/>
                <a:gd name="connsiteX65" fmla="*/ 1783080 w 3517739"/>
                <a:gd name="connsiteY65" fmla="*/ 893015 h 1837895"/>
                <a:gd name="connsiteX66" fmla="*/ 1767840 w 3517739"/>
                <a:gd name="connsiteY66" fmla="*/ 870155 h 1837895"/>
                <a:gd name="connsiteX67" fmla="*/ 1744980 w 3517739"/>
                <a:gd name="connsiteY67" fmla="*/ 854915 h 1837895"/>
                <a:gd name="connsiteX68" fmla="*/ 1737360 w 3517739"/>
                <a:gd name="connsiteY68" fmla="*/ 832055 h 1837895"/>
                <a:gd name="connsiteX69" fmla="*/ 1722120 w 3517739"/>
                <a:gd name="connsiteY69" fmla="*/ 809195 h 1837895"/>
                <a:gd name="connsiteX70" fmla="*/ 1744980 w 3517739"/>
                <a:gd name="connsiteY70" fmla="*/ 694895 h 1837895"/>
                <a:gd name="connsiteX71" fmla="*/ 1760220 w 3517739"/>
                <a:gd name="connsiteY71" fmla="*/ 649175 h 1837895"/>
                <a:gd name="connsiteX72" fmla="*/ 1775460 w 3517739"/>
                <a:gd name="connsiteY72" fmla="*/ 626315 h 1837895"/>
                <a:gd name="connsiteX73" fmla="*/ 1821180 w 3517739"/>
                <a:gd name="connsiteY73" fmla="*/ 611075 h 1837895"/>
                <a:gd name="connsiteX74" fmla="*/ 1851660 w 3517739"/>
                <a:gd name="connsiteY74" fmla="*/ 580595 h 1837895"/>
                <a:gd name="connsiteX75" fmla="*/ 1882140 w 3517739"/>
                <a:gd name="connsiteY75" fmla="*/ 565355 h 1837895"/>
                <a:gd name="connsiteX76" fmla="*/ 1889760 w 3517739"/>
                <a:gd name="connsiteY76" fmla="*/ 542495 h 1837895"/>
                <a:gd name="connsiteX77" fmla="*/ 1912620 w 3517739"/>
                <a:gd name="connsiteY77" fmla="*/ 527255 h 1837895"/>
                <a:gd name="connsiteX78" fmla="*/ 1965960 w 3517739"/>
                <a:gd name="connsiteY78" fmla="*/ 473915 h 1837895"/>
                <a:gd name="connsiteX79" fmla="*/ 1988820 w 3517739"/>
                <a:gd name="connsiteY79" fmla="*/ 458675 h 1837895"/>
                <a:gd name="connsiteX80" fmla="*/ 2034540 w 3517739"/>
                <a:gd name="connsiteY80" fmla="*/ 435815 h 1837895"/>
                <a:gd name="connsiteX81" fmla="*/ 2156460 w 3517739"/>
                <a:gd name="connsiteY81" fmla="*/ 428195 h 1837895"/>
                <a:gd name="connsiteX82" fmla="*/ 2179320 w 3517739"/>
                <a:gd name="connsiteY82" fmla="*/ 420575 h 1837895"/>
                <a:gd name="connsiteX83" fmla="*/ 2194560 w 3517739"/>
                <a:gd name="connsiteY83" fmla="*/ 397715 h 1837895"/>
                <a:gd name="connsiteX84" fmla="*/ 2217420 w 3517739"/>
                <a:gd name="connsiteY84" fmla="*/ 382475 h 1837895"/>
                <a:gd name="connsiteX85" fmla="*/ 2232660 w 3517739"/>
                <a:gd name="connsiteY85" fmla="*/ 359615 h 1837895"/>
                <a:gd name="connsiteX86" fmla="*/ 2247900 w 3517739"/>
                <a:gd name="connsiteY86" fmla="*/ 313895 h 1837895"/>
                <a:gd name="connsiteX87" fmla="*/ 2255520 w 3517739"/>
                <a:gd name="connsiteY87" fmla="*/ 237695 h 1837895"/>
                <a:gd name="connsiteX88" fmla="*/ 2278380 w 3517739"/>
                <a:gd name="connsiteY88" fmla="*/ 222455 h 1837895"/>
                <a:gd name="connsiteX89" fmla="*/ 2324100 w 3517739"/>
                <a:gd name="connsiteY89" fmla="*/ 207215 h 1837895"/>
                <a:gd name="connsiteX90" fmla="*/ 2514600 w 3517739"/>
                <a:gd name="connsiteY90" fmla="*/ 191975 h 1837895"/>
                <a:gd name="connsiteX91" fmla="*/ 2537460 w 3517739"/>
                <a:gd name="connsiteY91" fmla="*/ 184355 h 1837895"/>
                <a:gd name="connsiteX92" fmla="*/ 2758440 w 3517739"/>
                <a:gd name="connsiteY92" fmla="*/ 191975 h 1837895"/>
                <a:gd name="connsiteX93" fmla="*/ 3093720 w 3517739"/>
                <a:gd name="connsiteY93" fmla="*/ 184355 h 1837895"/>
                <a:gd name="connsiteX94" fmla="*/ 3268980 w 3517739"/>
                <a:gd name="connsiteY94" fmla="*/ 161495 h 1837895"/>
                <a:gd name="connsiteX95" fmla="*/ 3291840 w 3517739"/>
                <a:gd name="connsiteY95" fmla="*/ 153875 h 1837895"/>
                <a:gd name="connsiteX96" fmla="*/ 3383280 w 3517739"/>
                <a:gd name="connsiteY96" fmla="*/ 146255 h 1837895"/>
                <a:gd name="connsiteX97" fmla="*/ 3398520 w 3517739"/>
                <a:gd name="connsiteY97" fmla="*/ 123395 h 1837895"/>
                <a:gd name="connsiteX98" fmla="*/ 3444240 w 3517739"/>
                <a:gd name="connsiteY98" fmla="*/ 92915 h 1837895"/>
                <a:gd name="connsiteX99" fmla="*/ 3489960 w 3517739"/>
                <a:gd name="connsiteY99" fmla="*/ 70055 h 1837895"/>
                <a:gd name="connsiteX100" fmla="*/ 3497580 w 3517739"/>
                <a:gd name="connsiteY100" fmla="*/ 47195 h 1837895"/>
                <a:gd name="connsiteX101" fmla="*/ 3421380 w 3517739"/>
                <a:gd name="connsiteY101" fmla="*/ 16715 h 1837895"/>
                <a:gd name="connsiteX102" fmla="*/ 3398520 w 3517739"/>
                <a:gd name="connsiteY102" fmla="*/ 9095 h 1837895"/>
                <a:gd name="connsiteX103" fmla="*/ 3185160 w 3517739"/>
                <a:gd name="connsiteY103" fmla="*/ 9095 h 1837895"/>
                <a:gd name="connsiteX104" fmla="*/ 3063240 w 3517739"/>
                <a:gd name="connsiteY104" fmla="*/ 1475 h 1837895"/>
                <a:gd name="connsiteX105" fmla="*/ 2827020 w 3517739"/>
                <a:gd name="connsiteY105" fmla="*/ 16715 h 1837895"/>
                <a:gd name="connsiteX106" fmla="*/ 2773680 w 3517739"/>
                <a:gd name="connsiteY106" fmla="*/ 31955 h 1837895"/>
                <a:gd name="connsiteX107" fmla="*/ 2659380 w 3517739"/>
                <a:gd name="connsiteY107" fmla="*/ 39575 h 1837895"/>
                <a:gd name="connsiteX108" fmla="*/ 2590800 w 3517739"/>
                <a:gd name="connsiteY108" fmla="*/ 47195 h 1837895"/>
                <a:gd name="connsiteX109" fmla="*/ 2446020 w 3517739"/>
                <a:gd name="connsiteY109" fmla="*/ 47195 h 1837895"/>
                <a:gd name="connsiteX110" fmla="*/ 2400300 w 3517739"/>
                <a:gd name="connsiteY110" fmla="*/ 24335 h 1837895"/>
                <a:gd name="connsiteX111" fmla="*/ 2331720 w 3517739"/>
                <a:gd name="connsiteY111" fmla="*/ 9095 h 1837895"/>
                <a:gd name="connsiteX112" fmla="*/ 2240280 w 3517739"/>
                <a:gd name="connsiteY112" fmla="*/ 16715 h 1837895"/>
                <a:gd name="connsiteX113" fmla="*/ 2217420 w 3517739"/>
                <a:gd name="connsiteY113" fmla="*/ 24335 h 1837895"/>
                <a:gd name="connsiteX114" fmla="*/ 2209800 w 3517739"/>
                <a:gd name="connsiteY114" fmla="*/ 47195 h 1837895"/>
                <a:gd name="connsiteX115" fmla="*/ 2110740 w 3517739"/>
                <a:gd name="connsiteY115" fmla="*/ 70055 h 1837895"/>
                <a:gd name="connsiteX116" fmla="*/ 2057400 w 3517739"/>
                <a:gd name="connsiteY116" fmla="*/ 92915 h 1837895"/>
                <a:gd name="connsiteX117" fmla="*/ 2004060 w 3517739"/>
                <a:gd name="connsiteY117" fmla="*/ 123395 h 1837895"/>
                <a:gd name="connsiteX118" fmla="*/ 1935480 w 3517739"/>
                <a:gd name="connsiteY118" fmla="*/ 176735 h 1837895"/>
                <a:gd name="connsiteX119" fmla="*/ 1912620 w 3517739"/>
                <a:gd name="connsiteY119" fmla="*/ 191975 h 1837895"/>
                <a:gd name="connsiteX120" fmla="*/ 1821180 w 3517739"/>
                <a:gd name="connsiteY120" fmla="*/ 207215 h 1837895"/>
                <a:gd name="connsiteX121" fmla="*/ 1744980 w 3517739"/>
                <a:gd name="connsiteY121" fmla="*/ 222455 h 1837895"/>
                <a:gd name="connsiteX122" fmla="*/ 1554480 w 3517739"/>
                <a:gd name="connsiteY122" fmla="*/ 214835 h 1837895"/>
                <a:gd name="connsiteX123" fmla="*/ 1531620 w 3517739"/>
                <a:gd name="connsiteY123" fmla="*/ 161495 h 1837895"/>
                <a:gd name="connsiteX124" fmla="*/ 1508760 w 3517739"/>
                <a:gd name="connsiteY124" fmla="*/ 146255 h 1837895"/>
                <a:gd name="connsiteX125" fmla="*/ 1501140 w 3517739"/>
                <a:gd name="connsiteY125" fmla="*/ 123395 h 1837895"/>
                <a:gd name="connsiteX126" fmla="*/ 1455420 w 3517739"/>
                <a:gd name="connsiteY126" fmla="*/ 100535 h 1837895"/>
                <a:gd name="connsiteX127" fmla="*/ 1348740 w 3517739"/>
                <a:gd name="connsiteY127" fmla="*/ 108155 h 1837895"/>
                <a:gd name="connsiteX128" fmla="*/ 1318260 w 3517739"/>
                <a:gd name="connsiteY128" fmla="*/ 115775 h 1837895"/>
                <a:gd name="connsiteX129" fmla="*/ 1264920 w 3517739"/>
                <a:gd name="connsiteY129" fmla="*/ 123395 h 1837895"/>
                <a:gd name="connsiteX130" fmla="*/ 1188720 w 3517739"/>
                <a:gd name="connsiteY130" fmla="*/ 138635 h 1837895"/>
                <a:gd name="connsiteX131" fmla="*/ 1143000 w 3517739"/>
                <a:gd name="connsiteY131" fmla="*/ 153875 h 1837895"/>
                <a:gd name="connsiteX132" fmla="*/ 1120140 w 3517739"/>
                <a:gd name="connsiteY132" fmla="*/ 161495 h 1837895"/>
                <a:gd name="connsiteX133" fmla="*/ 1082040 w 3517739"/>
                <a:gd name="connsiteY133" fmla="*/ 169115 h 1837895"/>
                <a:gd name="connsiteX134" fmla="*/ 1059180 w 3517739"/>
                <a:gd name="connsiteY134" fmla="*/ 176735 h 1837895"/>
                <a:gd name="connsiteX135" fmla="*/ 1005840 w 3517739"/>
                <a:gd name="connsiteY135" fmla="*/ 184355 h 1837895"/>
                <a:gd name="connsiteX136" fmla="*/ 876300 w 3517739"/>
                <a:gd name="connsiteY136" fmla="*/ 176735 h 1837895"/>
                <a:gd name="connsiteX137" fmla="*/ 830580 w 3517739"/>
                <a:gd name="connsiteY137" fmla="*/ 161495 h 1837895"/>
                <a:gd name="connsiteX138" fmla="*/ 807720 w 3517739"/>
                <a:gd name="connsiteY138" fmla="*/ 153875 h 1837895"/>
                <a:gd name="connsiteX139" fmla="*/ 419100 w 3517739"/>
                <a:gd name="connsiteY139" fmla="*/ 161495 h 1837895"/>
                <a:gd name="connsiteX140" fmla="*/ 373380 w 3517739"/>
                <a:gd name="connsiteY140" fmla="*/ 184355 h 1837895"/>
                <a:gd name="connsiteX141" fmla="*/ 327660 w 3517739"/>
                <a:gd name="connsiteY141" fmla="*/ 199595 h 1837895"/>
                <a:gd name="connsiteX142" fmla="*/ 45720 w 3517739"/>
                <a:gd name="connsiteY142" fmla="*/ 169115 h 183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3517739" h="1837895">
                  <a:moveTo>
                    <a:pt x="45720" y="169115"/>
                  </a:moveTo>
                  <a:cubicBezTo>
                    <a:pt x="43180" y="197055"/>
                    <a:pt x="46351" y="226120"/>
                    <a:pt x="38100" y="252935"/>
                  </a:cubicBezTo>
                  <a:cubicBezTo>
                    <a:pt x="35407" y="261688"/>
                    <a:pt x="21716" y="261699"/>
                    <a:pt x="15240" y="268175"/>
                  </a:cubicBezTo>
                  <a:cubicBezTo>
                    <a:pt x="8764" y="274651"/>
                    <a:pt x="5080" y="283415"/>
                    <a:pt x="0" y="291035"/>
                  </a:cubicBezTo>
                  <a:cubicBezTo>
                    <a:pt x="66959" y="335675"/>
                    <a:pt x="27495" y="319692"/>
                    <a:pt x="121920" y="329135"/>
                  </a:cubicBezTo>
                  <a:cubicBezTo>
                    <a:pt x="211081" y="358855"/>
                    <a:pt x="151600" y="345266"/>
                    <a:pt x="304800" y="336755"/>
                  </a:cubicBezTo>
                  <a:cubicBezTo>
                    <a:pt x="397454" y="305870"/>
                    <a:pt x="299427" y="336157"/>
                    <a:pt x="541020" y="321515"/>
                  </a:cubicBezTo>
                  <a:cubicBezTo>
                    <a:pt x="553948" y="320731"/>
                    <a:pt x="566420" y="316435"/>
                    <a:pt x="579120" y="313895"/>
                  </a:cubicBezTo>
                  <a:cubicBezTo>
                    <a:pt x="599440" y="316435"/>
                    <a:pt x="620056" y="317224"/>
                    <a:pt x="640080" y="321515"/>
                  </a:cubicBezTo>
                  <a:cubicBezTo>
                    <a:pt x="655788" y="324881"/>
                    <a:pt x="669897" y="334483"/>
                    <a:pt x="685800" y="336755"/>
                  </a:cubicBezTo>
                  <a:lnTo>
                    <a:pt x="739140" y="344375"/>
                  </a:lnTo>
                  <a:cubicBezTo>
                    <a:pt x="746760" y="346915"/>
                    <a:pt x="755728" y="346977"/>
                    <a:pt x="762000" y="351995"/>
                  </a:cubicBezTo>
                  <a:cubicBezTo>
                    <a:pt x="806450" y="387555"/>
                    <a:pt x="731520" y="374855"/>
                    <a:pt x="822960" y="405335"/>
                  </a:cubicBezTo>
                  <a:cubicBezTo>
                    <a:pt x="877770" y="423605"/>
                    <a:pt x="809323" y="401439"/>
                    <a:pt x="876300" y="420575"/>
                  </a:cubicBezTo>
                  <a:cubicBezTo>
                    <a:pt x="884023" y="422782"/>
                    <a:pt x="891437" y="425988"/>
                    <a:pt x="899160" y="428195"/>
                  </a:cubicBezTo>
                  <a:cubicBezTo>
                    <a:pt x="909230" y="431072"/>
                    <a:pt x="919570" y="432938"/>
                    <a:pt x="929640" y="435815"/>
                  </a:cubicBezTo>
                  <a:cubicBezTo>
                    <a:pt x="987999" y="452489"/>
                    <a:pt x="915247" y="431958"/>
                    <a:pt x="975360" y="458675"/>
                  </a:cubicBezTo>
                  <a:cubicBezTo>
                    <a:pt x="990040" y="465199"/>
                    <a:pt x="1021080" y="473915"/>
                    <a:pt x="1021080" y="473915"/>
                  </a:cubicBezTo>
                  <a:cubicBezTo>
                    <a:pt x="1038555" y="526341"/>
                    <a:pt x="1019087" y="462956"/>
                    <a:pt x="1036320" y="557735"/>
                  </a:cubicBezTo>
                  <a:cubicBezTo>
                    <a:pt x="1037757" y="565638"/>
                    <a:pt x="1038260" y="574915"/>
                    <a:pt x="1043940" y="580595"/>
                  </a:cubicBezTo>
                  <a:cubicBezTo>
                    <a:pt x="1047584" y="584239"/>
                    <a:pt x="1097016" y="595769"/>
                    <a:pt x="1097280" y="595835"/>
                  </a:cubicBezTo>
                  <a:cubicBezTo>
                    <a:pt x="1102360" y="603455"/>
                    <a:pt x="1108801" y="610326"/>
                    <a:pt x="1112520" y="618695"/>
                  </a:cubicBezTo>
                  <a:cubicBezTo>
                    <a:pt x="1119044" y="633375"/>
                    <a:pt x="1116401" y="653056"/>
                    <a:pt x="1127760" y="664415"/>
                  </a:cubicBezTo>
                  <a:cubicBezTo>
                    <a:pt x="1207029" y="743684"/>
                    <a:pt x="1102207" y="635873"/>
                    <a:pt x="1165860" y="710135"/>
                  </a:cubicBezTo>
                  <a:cubicBezTo>
                    <a:pt x="1175211" y="721044"/>
                    <a:pt x="1186180" y="730455"/>
                    <a:pt x="1196340" y="740615"/>
                  </a:cubicBezTo>
                  <a:lnTo>
                    <a:pt x="1226820" y="832055"/>
                  </a:lnTo>
                  <a:lnTo>
                    <a:pt x="1234440" y="854915"/>
                  </a:lnTo>
                  <a:lnTo>
                    <a:pt x="1242060" y="877775"/>
                  </a:lnTo>
                  <a:cubicBezTo>
                    <a:pt x="1244600" y="895555"/>
                    <a:pt x="1246467" y="913444"/>
                    <a:pt x="1249680" y="931115"/>
                  </a:cubicBezTo>
                  <a:cubicBezTo>
                    <a:pt x="1259182" y="983377"/>
                    <a:pt x="1254039" y="940930"/>
                    <a:pt x="1264920" y="984455"/>
                  </a:cubicBezTo>
                  <a:lnTo>
                    <a:pt x="1280160" y="1045415"/>
                  </a:lnTo>
                  <a:cubicBezTo>
                    <a:pt x="1282700" y="1139395"/>
                    <a:pt x="1283085" y="1233458"/>
                    <a:pt x="1287780" y="1327355"/>
                  </a:cubicBezTo>
                  <a:cubicBezTo>
                    <a:pt x="1288844" y="1348636"/>
                    <a:pt x="1301721" y="1355238"/>
                    <a:pt x="1310640" y="1373075"/>
                  </a:cubicBezTo>
                  <a:cubicBezTo>
                    <a:pt x="1314232" y="1380259"/>
                    <a:pt x="1315720" y="1388315"/>
                    <a:pt x="1318260" y="1395935"/>
                  </a:cubicBezTo>
                  <a:cubicBezTo>
                    <a:pt x="1320800" y="1418795"/>
                    <a:pt x="1313531" y="1445110"/>
                    <a:pt x="1325880" y="1464515"/>
                  </a:cubicBezTo>
                  <a:cubicBezTo>
                    <a:pt x="1334505" y="1478068"/>
                    <a:pt x="1356360" y="1474675"/>
                    <a:pt x="1371600" y="1479755"/>
                  </a:cubicBezTo>
                  <a:lnTo>
                    <a:pt x="1394460" y="1487375"/>
                  </a:lnTo>
                  <a:cubicBezTo>
                    <a:pt x="1397000" y="1494995"/>
                    <a:pt x="1398488" y="1503051"/>
                    <a:pt x="1402080" y="1510235"/>
                  </a:cubicBezTo>
                  <a:cubicBezTo>
                    <a:pt x="1408066" y="1522207"/>
                    <a:pt x="1434427" y="1555521"/>
                    <a:pt x="1440180" y="1563575"/>
                  </a:cubicBezTo>
                  <a:cubicBezTo>
                    <a:pt x="1463271" y="1595902"/>
                    <a:pt x="1445029" y="1579508"/>
                    <a:pt x="1478280" y="1601675"/>
                  </a:cubicBezTo>
                  <a:cubicBezTo>
                    <a:pt x="1483360" y="1609295"/>
                    <a:pt x="1485151" y="1620816"/>
                    <a:pt x="1493520" y="1624535"/>
                  </a:cubicBezTo>
                  <a:cubicBezTo>
                    <a:pt x="1573756" y="1660196"/>
                    <a:pt x="1527806" y="1603573"/>
                    <a:pt x="1562100" y="1655015"/>
                  </a:cubicBezTo>
                  <a:cubicBezTo>
                    <a:pt x="1564514" y="1676744"/>
                    <a:pt x="1564574" y="1720923"/>
                    <a:pt x="1577340" y="1746455"/>
                  </a:cubicBezTo>
                  <a:cubicBezTo>
                    <a:pt x="1581436" y="1754646"/>
                    <a:pt x="1586104" y="1762839"/>
                    <a:pt x="1592580" y="1769315"/>
                  </a:cubicBezTo>
                  <a:cubicBezTo>
                    <a:pt x="1599056" y="1775791"/>
                    <a:pt x="1607820" y="1779475"/>
                    <a:pt x="1615440" y="1784555"/>
                  </a:cubicBezTo>
                  <a:cubicBezTo>
                    <a:pt x="1626685" y="1801423"/>
                    <a:pt x="1635939" y="1818541"/>
                    <a:pt x="1653540" y="1830275"/>
                  </a:cubicBezTo>
                  <a:cubicBezTo>
                    <a:pt x="1660223" y="1834730"/>
                    <a:pt x="1668780" y="1835355"/>
                    <a:pt x="1676400" y="1837895"/>
                  </a:cubicBezTo>
                  <a:cubicBezTo>
                    <a:pt x="1684020" y="1832815"/>
                    <a:pt x="1693539" y="1829806"/>
                    <a:pt x="1699260" y="1822655"/>
                  </a:cubicBezTo>
                  <a:cubicBezTo>
                    <a:pt x="1704278" y="1816383"/>
                    <a:pt x="1706213" y="1807799"/>
                    <a:pt x="1706880" y="1799795"/>
                  </a:cubicBezTo>
                  <a:cubicBezTo>
                    <a:pt x="1711315" y="1746579"/>
                    <a:pt x="1710948" y="1693057"/>
                    <a:pt x="1714500" y="1639775"/>
                  </a:cubicBezTo>
                  <a:cubicBezTo>
                    <a:pt x="1719197" y="1569320"/>
                    <a:pt x="1718127" y="1583174"/>
                    <a:pt x="1737360" y="1525475"/>
                  </a:cubicBezTo>
                  <a:cubicBezTo>
                    <a:pt x="1739900" y="1517855"/>
                    <a:pt x="1740525" y="1509298"/>
                    <a:pt x="1744980" y="1502615"/>
                  </a:cubicBezTo>
                  <a:cubicBezTo>
                    <a:pt x="1764675" y="1473072"/>
                    <a:pt x="1757324" y="1488443"/>
                    <a:pt x="1767840" y="1456895"/>
                  </a:cubicBezTo>
                  <a:cubicBezTo>
                    <a:pt x="1770380" y="1439115"/>
                    <a:pt x="1773137" y="1421365"/>
                    <a:pt x="1775460" y="1403555"/>
                  </a:cubicBezTo>
                  <a:cubicBezTo>
                    <a:pt x="1780757" y="1362943"/>
                    <a:pt x="1777748" y="1320490"/>
                    <a:pt x="1790700" y="1281635"/>
                  </a:cubicBezTo>
                  <a:cubicBezTo>
                    <a:pt x="1796898" y="1263042"/>
                    <a:pt x="1798788" y="1250687"/>
                    <a:pt x="1813560" y="1235915"/>
                  </a:cubicBezTo>
                  <a:cubicBezTo>
                    <a:pt x="1820036" y="1229439"/>
                    <a:pt x="1828800" y="1225755"/>
                    <a:pt x="1836420" y="1220675"/>
                  </a:cubicBezTo>
                  <a:cubicBezTo>
                    <a:pt x="1841500" y="1213055"/>
                    <a:pt x="1847941" y="1206184"/>
                    <a:pt x="1851660" y="1197815"/>
                  </a:cubicBezTo>
                  <a:cubicBezTo>
                    <a:pt x="1858184" y="1183135"/>
                    <a:pt x="1853534" y="1161006"/>
                    <a:pt x="1866900" y="1152095"/>
                  </a:cubicBezTo>
                  <a:lnTo>
                    <a:pt x="1912620" y="1121615"/>
                  </a:lnTo>
                  <a:cubicBezTo>
                    <a:pt x="1915160" y="1113995"/>
                    <a:pt x="1920240" y="1106787"/>
                    <a:pt x="1920240" y="1098755"/>
                  </a:cubicBezTo>
                  <a:cubicBezTo>
                    <a:pt x="1920240" y="1076947"/>
                    <a:pt x="1913146" y="1053561"/>
                    <a:pt x="1897380" y="1037795"/>
                  </a:cubicBezTo>
                  <a:cubicBezTo>
                    <a:pt x="1890904" y="1031319"/>
                    <a:pt x="1882140" y="1027635"/>
                    <a:pt x="1874520" y="1022555"/>
                  </a:cubicBezTo>
                  <a:cubicBezTo>
                    <a:pt x="1856402" y="968200"/>
                    <a:pt x="1882093" y="1033914"/>
                    <a:pt x="1844040" y="976835"/>
                  </a:cubicBezTo>
                  <a:cubicBezTo>
                    <a:pt x="1814595" y="932668"/>
                    <a:pt x="1864685" y="972819"/>
                    <a:pt x="1813560" y="938735"/>
                  </a:cubicBezTo>
                  <a:lnTo>
                    <a:pt x="1783080" y="893015"/>
                  </a:lnTo>
                  <a:cubicBezTo>
                    <a:pt x="1778000" y="885395"/>
                    <a:pt x="1775460" y="875235"/>
                    <a:pt x="1767840" y="870155"/>
                  </a:cubicBezTo>
                  <a:lnTo>
                    <a:pt x="1744980" y="854915"/>
                  </a:lnTo>
                  <a:cubicBezTo>
                    <a:pt x="1742440" y="847295"/>
                    <a:pt x="1740952" y="839239"/>
                    <a:pt x="1737360" y="832055"/>
                  </a:cubicBezTo>
                  <a:cubicBezTo>
                    <a:pt x="1733264" y="823864"/>
                    <a:pt x="1722729" y="818333"/>
                    <a:pt x="1722120" y="809195"/>
                  </a:cubicBezTo>
                  <a:cubicBezTo>
                    <a:pt x="1712707" y="667995"/>
                    <a:pt x="1718102" y="755370"/>
                    <a:pt x="1744980" y="694895"/>
                  </a:cubicBezTo>
                  <a:cubicBezTo>
                    <a:pt x="1751504" y="680215"/>
                    <a:pt x="1751309" y="662541"/>
                    <a:pt x="1760220" y="649175"/>
                  </a:cubicBezTo>
                  <a:cubicBezTo>
                    <a:pt x="1765300" y="641555"/>
                    <a:pt x="1767694" y="631169"/>
                    <a:pt x="1775460" y="626315"/>
                  </a:cubicBezTo>
                  <a:cubicBezTo>
                    <a:pt x="1789083" y="617801"/>
                    <a:pt x="1821180" y="611075"/>
                    <a:pt x="1821180" y="611075"/>
                  </a:cubicBezTo>
                  <a:cubicBezTo>
                    <a:pt x="1831340" y="600915"/>
                    <a:pt x="1840165" y="589216"/>
                    <a:pt x="1851660" y="580595"/>
                  </a:cubicBezTo>
                  <a:cubicBezTo>
                    <a:pt x="1860747" y="573779"/>
                    <a:pt x="1874108" y="573387"/>
                    <a:pt x="1882140" y="565355"/>
                  </a:cubicBezTo>
                  <a:cubicBezTo>
                    <a:pt x="1887820" y="559675"/>
                    <a:pt x="1884742" y="548767"/>
                    <a:pt x="1889760" y="542495"/>
                  </a:cubicBezTo>
                  <a:cubicBezTo>
                    <a:pt x="1895481" y="535344"/>
                    <a:pt x="1905000" y="532335"/>
                    <a:pt x="1912620" y="527255"/>
                  </a:cubicBezTo>
                  <a:cubicBezTo>
                    <a:pt x="1926032" y="487019"/>
                    <a:pt x="1913557" y="508850"/>
                    <a:pt x="1965960" y="473915"/>
                  </a:cubicBezTo>
                  <a:lnTo>
                    <a:pt x="1988820" y="458675"/>
                  </a:lnTo>
                  <a:cubicBezTo>
                    <a:pt x="2003750" y="448722"/>
                    <a:pt x="2015808" y="437787"/>
                    <a:pt x="2034540" y="435815"/>
                  </a:cubicBezTo>
                  <a:cubicBezTo>
                    <a:pt x="2075036" y="431552"/>
                    <a:pt x="2115820" y="430735"/>
                    <a:pt x="2156460" y="428195"/>
                  </a:cubicBezTo>
                  <a:cubicBezTo>
                    <a:pt x="2164080" y="425655"/>
                    <a:pt x="2173048" y="425593"/>
                    <a:pt x="2179320" y="420575"/>
                  </a:cubicBezTo>
                  <a:cubicBezTo>
                    <a:pt x="2186471" y="414854"/>
                    <a:pt x="2188084" y="404191"/>
                    <a:pt x="2194560" y="397715"/>
                  </a:cubicBezTo>
                  <a:cubicBezTo>
                    <a:pt x="2201036" y="391239"/>
                    <a:pt x="2209800" y="387555"/>
                    <a:pt x="2217420" y="382475"/>
                  </a:cubicBezTo>
                  <a:cubicBezTo>
                    <a:pt x="2222500" y="374855"/>
                    <a:pt x="2228941" y="367984"/>
                    <a:pt x="2232660" y="359615"/>
                  </a:cubicBezTo>
                  <a:cubicBezTo>
                    <a:pt x="2239184" y="344935"/>
                    <a:pt x="2247900" y="313895"/>
                    <a:pt x="2247900" y="313895"/>
                  </a:cubicBezTo>
                  <a:cubicBezTo>
                    <a:pt x="2250440" y="288495"/>
                    <a:pt x="2247448" y="261912"/>
                    <a:pt x="2255520" y="237695"/>
                  </a:cubicBezTo>
                  <a:cubicBezTo>
                    <a:pt x="2258416" y="229007"/>
                    <a:pt x="2270011" y="226174"/>
                    <a:pt x="2278380" y="222455"/>
                  </a:cubicBezTo>
                  <a:cubicBezTo>
                    <a:pt x="2293060" y="215931"/>
                    <a:pt x="2308860" y="212295"/>
                    <a:pt x="2324100" y="207215"/>
                  </a:cubicBezTo>
                  <a:cubicBezTo>
                    <a:pt x="2400027" y="181906"/>
                    <a:pt x="2338936" y="199960"/>
                    <a:pt x="2514600" y="191975"/>
                  </a:cubicBezTo>
                  <a:cubicBezTo>
                    <a:pt x="2522220" y="189435"/>
                    <a:pt x="2529428" y="184355"/>
                    <a:pt x="2537460" y="184355"/>
                  </a:cubicBezTo>
                  <a:cubicBezTo>
                    <a:pt x="2611164" y="184355"/>
                    <a:pt x="2684736" y="191975"/>
                    <a:pt x="2758440" y="191975"/>
                  </a:cubicBezTo>
                  <a:cubicBezTo>
                    <a:pt x="2870229" y="191975"/>
                    <a:pt x="2981960" y="186895"/>
                    <a:pt x="3093720" y="184355"/>
                  </a:cubicBezTo>
                  <a:cubicBezTo>
                    <a:pt x="3160755" y="139665"/>
                    <a:pt x="3097135" y="176438"/>
                    <a:pt x="3268980" y="161495"/>
                  </a:cubicBezTo>
                  <a:cubicBezTo>
                    <a:pt x="3276982" y="160799"/>
                    <a:pt x="3283878" y="154937"/>
                    <a:pt x="3291840" y="153875"/>
                  </a:cubicBezTo>
                  <a:cubicBezTo>
                    <a:pt x="3322157" y="149833"/>
                    <a:pt x="3352800" y="148795"/>
                    <a:pt x="3383280" y="146255"/>
                  </a:cubicBezTo>
                  <a:cubicBezTo>
                    <a:pt x="3388360" y="138635"/>
                    <a:pt x="3391628" y="129426"/>
                    <a:pt x="3398520" y="123395"/>
                  </a:cubicBezTo>
                  <a:cubicBezTo>
                    <a:pt x="3412304" y="111334"/>
                    <a:pt x="3429000" y="103075"/>
                    <a:pt x="3444240" y="92915"/>
                  </a:cubicBezTo>
                  <a:cubicBezTo>
                    <a:pt x="3473783" y="73220"/>
                    <a:pt x="3458412" y="80571"/>
                    <a:pt x="3489960" y="70055"/>
                  </a:cubicBezTo>
                  <a:cubicBezTo>
                    <a:pt x="3492500" y="62435"/>
                    <a:pt x="3493988" y="54379"/>
                    <a:pt x="3497580" y="47195"/>
                  </a:cubicBezTo>
                  <a:cubicBezTo>
                    <a:pt x="3522056" y="-1758"/>
                    <a:pt x="3547761" y="27247"/>
                    <a:pt x="3421380" y="16715"/>
                  </a:cubicBezTo>
                  <a:cubicBezTo>
                    <a:pt x="3413760" y="14175"/>
                    <a:pt x="3406361" y="10837"/>
                    <a:pt x="3398520" y="9095"/>
                  </a:cubicBezTo>
                  <a:cubicBezTo>
                    <a:pt x="3318564" y="-8673"/>
                    <a:pt x="3292418" y="4220"/>
                    <a:pt x="3185160" y="9095"/>
                  </a:cubicBezTo>
                  <a:cubicBezTo>
                    <a:pt x="3144520" y="6555"/>
                    <a:pt x="3103959" y="1475"/>
                    <a:pt x="3063240" y="1475"/>
                  </a:cubicBezTo>
                  <a:cubicBezTo>
                    <a:pt x="2998647" y="1475"/>
                    <a:pt x="2896539" y="10922"/>
                    <a:pt x="2827020" y="16715"/>
                  </a:cubicBezTo>
                  <a:cubicBezTo>
                    <a:pt x="2812853" y="21437"/>
                    <a:pt x="2787664" y="30483"/>
                    <a:pt x="2773680" y="31955"/>
                  </a:cubicBezTo>
                  <a:cubicBezTo>
                    <a:pt x="2735705" y="35952"/>
                    <a:pt x="2697433" y="36404"/>
                    <a:pt x="2659380" y="39575"/>
                  </a:cubicBezTo>
                  <a:cubicBezTo>
                    <a:pt x="2636459" y="41485"/>
                    <a:pt x="2613660" y="44655"/>
                    <a:pt x="2590800" y="47195"/>
                  </a:cubicBezTo>
                  <a:cubicBezTo>
                    <a:pt x="2527487" y="63023"/>
                    <a:pt x="2555416" y="59350"/>
                    <a:pt x="2446020" y="47195"/>
                  </a:cubicBezTo>
                  <a:cubicBezTo>
                    <a:pt x="2421395" y="44459"/>
                    <a:pt x="2421950" y="35160"/>
                    <a:pt x="2400300" y="24335"/>
                  </a:cubicBezTo>
                  <a:cubicBezTo>
                    <a:pt x="2381541" y="14956"/>
                    <a:pt x="2349280" y="12022"/>
                    <a:pt x="2331720" y="9095"/>
                  </a:cubicBezTo>
                  <a:cubicBezTo>
                    <a:pt x="2301240" y="11635"/>
                    <a:pt x="2270597" y="12673"/>
                    <a:pt x="2240280" y="16715"/>
                  </a:cubicBezTo>
                  <a:cubicBezTo>
                    <a:pt x="2232318" y="17777"/>
                    <a:pt x="2223100" y="18655"/>
                    <a:pt x="2217420" y="24335"/>
                  </a:cubicBezTo>
                  <a:cubicBezTo>
                    <a:pt x="2211740" y="30015"/>
                    <a:pt x="2214818" y="40923"/>
                    <a:pt x="2209800" y="47195"/>
                  </a:cubicBezTo>
                  <a:cubicBezTo>
                    <a:pt x="2188070" y="74358"/>
                    <a:pt x="2133702" y="67759"/>
                    <a:pt x="2110740" y="70055"/>
                  </a:cubicBezTo>
                  <a:cubicBezTo>
                    <a:pt x="2060677" y="82571"/>
                    <a:pt x="2098329" y="69527"/>
                    <a:pt x="2057400" y="92915"/>
                  </a:cubicBezTo>
                  <a:cubicBezTo>
                    <a:pt x="2021963" y="113165"/>
                    <a:pt x="2033764" y="101117"/>
                    <a:pt x="2004060" y="123395"/>
                  </a:cubicBezTo>
                  <a:cubicBezTo>
                    <a:pt x="1980892" y="140771"/>
                    <a:pt x="1959577" y="160671"/>
                    <a:pt x="1935480" y="176735"/>
                  </a:cubicBezTo>
                  <a:cubicBezTo>
                    <a:pt x="1927860" y="181815"/>
                    <a:pt x="1920811" y="187879"/>
                    <a:pt x="1912620" y="191975"/>
                  </a:cubicBezTo>
                  <a:cubicBezTo>
                    <a:pt x="1887088" y="204741"/>
                    <a:pt x="1842909" y="204801"/>
                    <a:pt x="1821180" y="207215"/>
                  </a:cubicBezTo>
                  <a:cubicBezTo>
                    <a:pt x="1801040" y="212250"/>
                    <a:pt x="1763663" y="222455"/>
                    <a:pt x="1744980" y="222455"/>
                  </a:cubicBezTo>
                  <a:cubicBezTo>
                    <a:pt x="1681429" y="222455"/>
                    <a:pt x="1617980" y="217375"/>
                    <a:pt x="1554480" y="214835"/>
                  </a:cubicBezTo>
                  <a:cubicBezTo>
                    <a:pt x="1548651" y="191517"/>
                    <a:pt x="1549161" y="179036"/>
                    <a:pt x="1531620" y="161495"/>
                  </a:cubicBezTo>
                  <a:cubicBezTo>
                    <a:pt x="1525144" y="155019"/>
                    <a:pt x="1516380" y="151335"/>
                    <a:pt x="1508760" y="146255"/>
                  </a:cubicBezTo>
                  <a:cubicBezTo>
                    <a:pt x="1506220" y="138635"/>
                    <a:pt x="1506158" y="129667"/>
                    <a:pt x="1501140" y="123395"/>
                  </a:cubicBezTo>
                  <a:cubicBezTo>
                    <a:pt x="1490397" y="109966"/>
                    <a:pt x="1470479" y="105555"/>
                    <a:pt x="1455420" y="100535"/>
                  </a:cubicBezTo>
                  <a:cubicBezTo>
                    <a:pt x="1419860" y="103075"/>
                    <a:pt x="1384173" y="104218"/>
                    <a:pt x="1348740" y="108155"/>
                  </a:cubicBezTo>
                  <a:cubicBezTo>
                    <a:pt x="1338331" y="109312"/>
                    <a:pt x="1328564" y="113902"/>
                    <a:pt x="1318260" y="115775"/>
                  </a:cubicBezTo>
                  <a:cubicBezTo>
                    <a:pt x="1300589" y="118988"/>
                    <a:pt x="1282700" y="120855"/>
                    <a:pt x="1264920" y="123395"/>
                  </a:cubicBezTo>
                  <a:cubicBezTo>
                    <a:pt x="1201527" y="144526"/>
                    <a:pt x="1302547" y="112367"/>
                    <a:pt x="1188720" y="138635"/>
                  </a:cubicBezTo>
                  <a:cubicBezTo>
                    <a:pt x="1173067" y="142247"/>
                    <a:pt x="1158240" y="148795"/>
                    <a:pt x="1143000" y="153875"/>
                  </a:cubicBezTo>
                  <a:cubicBezTo>
                    <a:pt x="1135380" y="156415"/>
                    <a:pt x="1128016" y="159920"/>
                    <a:pt x="1120140" y="161495"/>
                  </a:cubicBezTo>
                  <a:cubicBezTo>
                    <a:pt x="1107440" y="164035"/>
                    <a:pt x="1094605" y="165974"/>
                    <a:pt x="1082040" y="169115"/>
                  </a:cubicBezTo>
                  <a:cubicBezTo>
                    <a:pt x="1074248" y="171063"/>
                    <a:pt x="1067056" y="175160"/>
                    <a:pt x="1059180" y="176735"/>
                  </a:cubicBezTo>
                  <a:cubicBezTo>
                    <a:pt x="1041568" y="180257"/>
                    <a:pt x="1023620" y="181815"/>
                    <a:pt x="1005840" y="184355"/>
                  </a:cubicBezTo>
                  <a:cubicBezTo>
                    <a:pt x="962660" y="181815"/>
                    <a:pt x="919191" y="182330"/>
                    <a:pt x="876300" y="176735"/>
                  </a:cubicBezTo>
                  <a:cubicBezTo>
                    <a:pt x="860371" y="174657"/>
                    <a:pt x="845820" y="166575"/>
                    <a:pt x="830580" y="161495"/>
                  </a:cubicBezTo>
                  <a:lnTo>
                    <a:pt x="807720" y="153875"/>
                  </a:lnTo>
                  <a:lnTo>
                    <a:pt x="419100" y="161495"/>
                  </a:lnTo>
                  <a:cubicBezTo>
                    <a:pt x="396363" y="162337"/>
                    <a:pt x="392877" y="175690"/>
                    <a:pt x="373380" y="184355"/>
                  </a:cubicBezTo>
                  <a:cubicBezTo>
                    <a:pt x="358700" y="190879"/>
                    <a:pt x="343724" y="199595"/>
                    <a:pt x="327660" y="199595"/>
                  </a:cubicBezTo>
                  <a:lnTo>
                    <a:pt x="45720" y="1691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739497" y="2118360"/>
              <a:ext cx="733443" cy="1792859"/>
            </a:xfrm>
            <a:custGeom>
              <a:avLst/>
              <a:gdLst>
                <a:gd name="connsiteX0" fmla="*/ 131463 w 733443"/>
                <a:gd name="connsiteY0" fmla="*/ 1783080 h 1792859"/>
                <a:gd name="connsiteX1" fmla="*/ 100983 w 733443"/>
                <a:gd name="connsiteY1" fmla="*/ 1691640 h 1792859"/>
                <a:gd name="connsiteX2" fmla="*/ 55263 w 733443"/>
                <a:gd name="connsiteY2" fmla="*/ 1661160 h 1792859"/>
                <a:gd name="connsiteX3" fmla="*/ 32403 w 733443"/>
                <a:gd name="connsiteY3" fmla="*/ 1645920 h 1792859"/>
                <a:gd name="connsiteX4" fmla="*/ 17163 w 733443"/>
                <a:gd name="connsiteY4" fmla="*/ 1623060 h 1792859"/>
                <a:gd name="connsiteX5" fmla="*/ 1923 w 733443"/>
                <a:gd name="connsiteY5" fmla="*/ 1569720 h 1792859"/>
                <a:gd name="connsiteX6" fmla="*/ 17163 w 733443"/>
                <a:gd name="connsiteY6" fmla="*/ 1303020 h 1792859"/>
                <a:gd name="connsiteX7" fmla="*/ 24783 w 733443"/>
                <a:gd name="connsiteY7" fmla="*/ 1165860 h 1792859"/>
                <a:gd name="connsiteX8" fmla="*/ 32403 w 733443"/>
                <a:gd name="connsiteY8" fmla="*/ 1104900 h 1792859"/>
                <a:gd name="connsiteX9" fmla="*/ 62883 w 733443"/>
                <a:gd name="connsiteY9" fmla="*/ 1074420 h 1792859"/>
                <a:gd name="connsiteX10" fmla="*/ 85743 w 733443"/>
                <a:gd name="connsiteY10" fmla="*/ 1013460 h 1792859"/>
                <a:gd name="connsiteX11" fmla="*/ 100983 w 733443"/>
                <a:gd name="connsiteY11" fmla="*/ 982980 h 1792859"/>
                <a:gd name="connsiteX12" fmla="*/ 123843 w 733443"/>
                <a:gd name="connsiteY12" fmla="*/ 906780 h 1792859"/>
                <a:gd name="connsiteX13" fmla="*/ 131463 w 733443"/>
                <a:gd name="connsiteY13" fmla="*/ 822960 h 1792859"/>
                <a:gd name="connsiteX14" fmla="*/ 139083 w 733443"/>
                <a:gd name="connsiteY14" fmla="*/ 792480 h 1792859"/>
                <a:gd name="connsiteX15" fmla="*/ 161943 w 733443"/>
                <a:gd name="connsiteY15" fmla="*/ 769620 h 1792859"/>
                <a:gd name="connsiteX16" fmla="*/ 169563 w 733443"/>
                <a:gd name="connsiteY16" fmla="*/ 746760 h 1792859"/>
                <a:gd name="connsiteX17" fmla="*/ 184803 w 733443"/>
                <a:gd name="connsiteY17" fmla="*/ 716280 h 1792859"/>
                <a:gd name="connsiteX18" fmla="*/ 192423 w 733443"/>
                <a:gd name="connsiteY18" fmla="*/ 685800 h 1792859"/>
                <a:gd name="connsiteX19" fmla="*/ 177183 w 733443"/>
                <a:gd name="connsiteY19" fmla="*/ 541020 h 1792859"/>
                <a:gd name="connsiteX20" fmla="*/ 161943 w 733443"/>
                <a:gd name="connsiteY20" fmla="*/ 502920 h 1792859"/>
                <a:gd name="connsiteX21" fmla="*/ 139083 w 733443"/>
                <a:gd name="connsiteY21" fmla="*/ 449580 h 1792859"/>
                <a:gd name="connsiteX22" fmla="*/ 116223 w 733443"/>
                <a:gd name="connsiteY22" fmla="*/ 213360 h 1792859"/>
                <a:gd name="connsiteX23" fmla="*/ 123843 w 733443"/>
                <a:gd name="connsiteY23" fmla="*/ 30480 h 1792859"/>
                <a:gd name="connsiteX24" fmla="*/ 139083 w 733443"/>
                <a:gd name="connsiteY24" fmla="*/ 7620 h 1792859"/>
                <a:gd name="connsiteX25" fmla="*/ 161943 w 733443"/>
                <a:gd name="connsiteY25" fmla="*/ 0 h 1792859"/>
                <a:gd name="connsiteX26" fmla="*/ 245763 w 733443"/>
                <a:gd name="connsiteY26" fmla="*/ 76200 h 1792859"/>
                <a:gd name="connsiteX27" fmla="*/ 398163 w 733443"/>
                <a:gd name="connsiteY27" fmla="*/ 76200 h 1792859"/>
                <a:gd name="connsiteX28" fmla="*/ 428643 w 733443"/>
                <a:gd name="connsiteY28" fmla="*/ 99060 h 1792859"/>
                <a:gd name="connsiteX29" fmla="*/ 451503 w 733443"/>
                <a:gd name="connsiteY29" fmla="*/ 137160 h 1792859"/>
                <a:gd name="connsiteX30" fmla="*/ 459123 w 733443"/>
                <a:gd name="connsiteY30" fmla="*/ 160020 h 1792859"/>
                <a:gd name="connsiteX31" fmla="*/ 474363 w 733443"/>
                <a:gd name="connsiteY31" fmla="*/ 198120 h 1792859"/>
                <a:gd name="connsiteX32" fmla="*/ 489603 w 733443"/>
                <a:gd name="connsiteY32" fmla="*/ 220980 h 1792859"/>
                <a:gd name="connsiteX33" fmla="*/ 520083 w 733443"/>
                <a:gd name="connsiteY33" fmla="*/ 236220 h 1792859"/>
                <a:gd name="connsiteX34" fmla="*/ 634383 w 733443"/>
                <a:gd name="connsiteY34" fmla="*/ 251460 h 1792859"/>
                <a:gd name="connsiteX35" fmla="*/ 657243 w 733443"/>
                <a:gd name="connsiteY35" fmla="*/ 259080 h 1792859"/>
                <a:gd name="connsiteX36" fmla="*/ 680103 w 733443"/>
                <a:gd name="connsiteY36" fmla="*/ 335280 h 1792859"/>
                <a:gd name="connsiteX37" fmla="*/ 672483 w 733443"/>
                <a:gd name="connsiteY37" fmla="*/ 495300 h 1792859"/>
                <a:gd name="connsiteX38" fmla="*/ 657243 w 733443"/>
                <a:gd name="connsiteY38" fmla="*/ 556260 h 1792859"/>
                <a:gd name="connsiteX39" fmla="*/ 649623 w 733443"/>
                <a:gd name="connsiteY39" fmla="*/ 586740 h 1792859"/>
                <a:gd name="connsiteX40" fmla="*/ 642003 w 733443"/>
                <a:gd name="connsiteY40" fmla="*/ 693420 h 1792859"/>
                <a:gd name="connsiteX41" fmla="*/ 626763 w 733443"/>
                <a:gd name="connsiteY41" fmla="*/ 731520 h 1792859"/>
                <a:gd name="connsiteX42" fmla="*/ 634383 w 733443"/>
                <a:gd name="connsiteY42" fmla="*/ 960120 h 1792859"/>
                <a:gd name="connsiteX43" fmla="*/ 664863 w 733443"/>
                <a:gd name="connsiteY43" fmla="*/ 967740 h 1792859"/>
                <a:gd name="connsiteX44" fmla="*/ 718203 w 733443"/>
                <a:gd name="connsiteY44" fmla="*/ 990600 h 1792859"/>
                <a:gd name="connsiteX45" fmla="*/ 733443 w 733443"/>
                <a:gd name="connsiteY45" fmla="*/ 1013460 h 1792859"/>
                <a:gd name="connsiteX46" fmla="*/ 702963 w 733443"/>
                <a:gd name="connsiteY46" fmla="*/ 1097280 h 1792859"/>
                <a:gd name="connsiteX47" fmla="*/ 649623 w 733443"/>
                <a:gd name="connsiteY47" fmla="*/ 1158240 h 1792859"/>
                <a:gd name="connsiteX48" fmla="*/ 626763 w 733443"/>
                <a:gd name="connsiteY48" fmla="*/ 1203960 h 1792859"/>
                <a:gd name="connsiteX49" fmla="*/ 619143 w 733443"/>
                <a:gd name="connsiteY49" fmla="*/ 1226820 h 1792859"/>
                <a:gd name="connsiteX50" fmla="*/ 596283 w 733443"/>
                <a:gd name="connsiteY50" fmla="*/ 1242060 h 1792859"/>
                <a:gd name="connsiteX51" fmla="*/ 565803 w 733443"/>
                <a:gd name="connsiteY51" fmla="*/ 1295400 h 1792859"/>
                <a:gd name="connsiteX52" fmla="*/ 550563 w 733443"/>
                <a:gd name="connsiteY52" fmla="*/ 1356360 h 1792859"/>
                <a:gd name="connsiteX53" fmla="*/ 558183 w 733443"/>
                <a:gd name="connsiteY53" fmla="*/ 1485900 h 1792859"/>
                <a:gd name="connsiteX54" fmla="*/ 581043 w 733443"/>
                <a:gd name="connsiteY54" fmla="*/ 1501140 h 1792859"/>
                <a:gd name="connsiteX55" fmla="*/ 619143 w 733443"/>
                <a:gd name="connsiteY55" fmla="*/ 1569720 h 1792859"/>
                <a:gd name="connsiteX56" fmla="*/ 611523 w 733443"/>
                <a:gd name="connsiteY56" fmla="*/ 1760220 h 1792859"/>
                <a:gd name="connsiteX57" fmla="*/ 588663 w 733443"/>
                <a:gd name="connsiteY57" fmla="*/ 1775460 h 1792859"/>
                <a:gd name="connsiteX58" fmla="*/ 131463 w 733443"/>
                <a:gd name="connsiteY58" fmla="*/ 1783080 h 179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33443" h="1792859">
                  <a:moveTo>
                    <a:pt x="131463" y="1783080"/>
                  </a:moveTo>
                  <a:cubicBezTo>
                    <a:pt x="50183" y="1769110"/>
                    <a:pt x="124346" y="1712082"/>
                    <a:pt x="100983" y="1691640"/>
                  </a:cubicBezTo>
                  <a:cubicBezTo>
                    <a:pt x="87199" y="1679579"/>
                    <a:pt x="70503" y="1671320"/>
                    <a:pt x="55263" y="1661160"/>
                  </a:cubicBezTo>
                  <a:lnTo>
                    <a:pt x="32403" y="1645920"/>
                  </a:lnTo>
                  <a:cubicBezTo>
                    <a:pt x="27323" y="1638300"/>
                    <a:pt x="20564" y="1631563"/>
                    <a:pt x="17163" y="1623060"/>
                  </a:cubicBezTo>
                  <a:cubicBezTo>
                    <a:pt x="10295" y="1605891"/>
                    <a:pt x="2436" y="1588204"/>
                    <a:pt x="1923" y="1569720"/>
                  </a:cubicBezTo>
                  <a:cubicBezTo>
                    <a:pt x="-2541" y="1409000"/>
                    <a:pt x="71" y="1405572"/>
                    <a:pt x="17163" y="1303020"/>
                  </a:cubicBezTo>
                  <a:cubicBezTo>
                    <a:pt x="19703" y="1257300"/>
                    <a:pt x="21271" y="1211516"/>
                    <a:pt x="24783" y="1165860"/>
                  </a:cubicBezTo>
                  <a:cubicBezTo>
                    <a:pt x="26354" y="1145442"/>
                    <a:pt x="24527" y="1123803"/>
                    <a:pt x="32403" y="1104900"/>
                  </a:cubicBezTo>
                  <a:cubicBezTo>
                    <a:pt x="37929" y="1091637"/>
                    <a:pt x="52723" y="1084580"/>
                    <a:pt x="62883" y="1074420"/>
                  </a:cubicBezTo>
                  <a:cubicBezTo>
                    <a:pt x="70503" y="1054100"/>
                    <a:pt x="77396" y="1033492"/>
                    <a:pt x="85743" y="1013460"/>
                  </a:cubicBezTo>
                  <a:cubicBezTo>
                    <a:pt x="90112" y="1002975"/>
                    <a:pt x="97719" y="993860"/>
                    <a:pt x="100983" y="982980"/>
                  </a:cubicBezTo>
                  <a:cubicBezTo>
                    <a:pt x="129445" y="888106"/>
                    <a:pt x="87743" y="978980"/>
                    <a:pt x="123843" y="906780"/>
                  </a:cubicBezTo>
                  <a:cubicBezTo>
                    <a:pt x="126383" y="878840"/>
                    <a:pt x="127755" y="850769"/>
                    <a:pt x="131463" y="822960"/>
                  </a:cubicBezTo>
                  <a:cubicBezTo>
                    <a:pt x="132847" y="812579"/>
                    <a:pt x="133887" y="801573"/>
                    <a:pt x="139083" y="792480"/>
                  </a:cubicBezTo>
                  <a:cubicBezTo>
                    <a:pt x="144430" y="783124"/>
                    <a:pt x="154323" y="777240"/>
                    <a:pt x="161943" y="769620"/>
                  </a:cubicBezTo>
                  <a:cubicBezTo>
                    <a:pt x="164483" y="762000"/>
                    <a:pt x="166399" y="754143"/>
                    <a:pt x="169563" y="746760"/>
                  </a:cubicBezTo>
                  <a:cubicBezTo>
                    <a:pt x="174038" y="736319"/>
                    <a:pt x="180815" y="726916"/>
                    <a:pt x="184803" y="716280"/>
                  </a:cubicBezTo>
                  <a:cubicBezTo>
                    <a:pt x="188480" y="706474"/>
                    <a:pt x="189883" y="695960"/>
                    <a:pt x="192423" y="685800"/>
                  </a:cubicBezTo>
                  <a:cubicBezTo>
                    <a:pt x="187343" y="637540"/>
                    <a:pt x="185161" y="588886"/>
                    <a:pt x="177183" y="541020"/>
                  </a:cubicBezTo>
                  <a:cubicBezTo>
                    <a:pt x="174934" y="527528"/>
                    <a:pt x="166746" y="515727"/>
                    <a:pt x="161943" y="502920"/>
                  </a:cubicBezTo>
                  <a:cubicBezTo>
                    <a:pt x="145125" y="458072"/>
                    <a:pt x="165843" y="503101"/>
                    <a:pt x="139083" y="449580"/>
                  </a:cubicBezTo>
                  <a:cubicBezTo>
                    <a:pt x="113370" y="321017"/>
                    <a:pt x="125075" y="399254"/>
                    <a:pt x="116223" y="213360"/>
                  </a:cubicBezTo>
                  <a:cubicBezTo>
                    <a:pt x="118763" y="152400"/>
                    <a:pt x="117105" y="91120"/>
                    <a:pt x="123843" y="30480"/>
                  </a:cubicBezTo>
                  <a:cubicBezTo>
                    <a:pt x="124854" y="21378"/>
                    <a:pt x="131932" y="13341"/>
                    <a:pt x="139083" y="7620"/>
                  </a:cubicBezTo>
                  <a:cubicBezTo>
                    <a:pt x="145355" y="2602"/>
                    <a:pt x="154323" y="2540"/>
                    <a:pt x="161943" y="0"/>
                  </a:cubicBezTo>
                  <a:cubicBezTo>
                    <a:pt x="215870" y="71903"/>
                    <a:pt x="184080" y="51527"/>
                    <a:pt x="245763" y="76200"/>
                  </a:cubicBezTo>
                  <a:cubicBezTo>
                    <a:pt x="305344" y="61305"/>
                    <a:pt x="306238" y="57815"/>
                    <a:pt x="398163" y="76200"/>
                  </a:cubicBezTo>
                  <a:cubicBezTo>
                    <a:pt x="410616" y="78691"/>
                    <a:pt x="418483" y="91440"/>
                    <a:pt x="428643" y="99060"/>
                  </a:cubicBezTo>
                  <a:cubicBezTo>
                    <a:pt x="436263" y="111760"/>
                    <a:pt x="444879" y="123913"/>
                    <a:pt x="451503" y="137160"/>
                  </a:cubicBezTo>
                  <a:cubicBezTo>
                    <a:pt x="455095" y="144344"/>
                    <a:pt x="456303" y="152499"/>
                    <a:pt x="459123" y="160020"/>
                  </a:cubicBezTo>
                  <a:cubicBezTo>
                    <a:pt x="463926" y="172827"/>
                    <a:pt x="468246" y="185886"/>
                    <a:pt x="474363" y="198120"/>
                  </a:cubicBezTo>
                  <a:cubicBezTo>
                    <a:pt x="478459" y="206311"/>
                    <a:pt x="482568" y="215117"/>
                    <a:pt x="489603" y="220980"/>
                  </a:cubicBezTo>
                  <a:cubicBezTo>
                    <a:pt x="498329" y="228252"/>
                    <a:pt x="509307" y="232628"/>
                    <a:pt x="520083" y="236220"/>
                  </a:cubicBezTo>
                  <a:cubicBezTo>
                    <a:pt x="547139" y="245239"/>
                    <a:pt x="616397" y="249661"/>
                    <a:pt x="634383" y="251460"/>
                  </a:cubicBezTo>
                  <a:cubicBezTo>
                    <a:pt x="642003" y="254000"/>
                    <a:pt x="652574" y="252544"/>
                    <a:pt x="657243" y="259080"/>
                  </a:cubicBezTo>
                  <a:cubicBezTo>
                    <a:pt x="664378" y="269069"/>
                    <a:pt x="676029" y="318986"/>
                    <a:pt x="680103" y="335280"/>
                  </a:cubicBezTo>
                  <a:cubicBezTo>
                    <a:pt x="677563" y="388620"/>
                    <a:pt x="677978" y="442183"/>
                    <a:pt x="672483" y="495300"/>
                  </a:cubicBezTo>
                  <a:cubicBezTo>
                    <a:pt x="670328" y="516134"/>
                    <a:pt x="662323" y="535940"/>
                    <a:pt x="657243" y="556260"/>
                  </a:cubicBezTo>
                  <a:lnTo>
                    <a:pt x="649623" y="586740"/>
                  </a:lnTo>
                  <a:cubicBezTo>
                    <a:pt x="647083" y="622300"/>
                    <a:pt x="647563" y="658206"/>
                    <a:pt x="642003" y="693420"/>
                  </a:cubicBezTo>
                  <a:cubicBezTo>
                    <a:pt x="639870" y="706931"/>
                    <a:pt x="627154" y="717847"/>
                    <a:pt x="626763" y="731520"/>
                  </a:cubicBezTo>
                  <a:cubicBezTo>
                    <a:pt x="624586" y="807731"/>
                    <a:pt x="622243" y="884850"/>
                    <a:pt x="634383" y="960120"/>
                  </a:cubicBezTo>
                  <a:cubicBezTo>
                    <a:pt x="636051" y="970459"/>
                    <a:pt x="654793" y="964863"/>
                    <a:pt x="664863" y="967740"/>
                  </a:cubicBezTo>
                  <a:cubicBezTo>
                    <a:pt x="691025" y="975215"/>
                    <a:pt x="691110" y="977053"/>
                    <a:pt x="718203" y="990600"/>
                  </a:cubicBezTo>
                  <a:cubicBezTo>
                    <a:pt x="723283" y="998220"/>
                    <a:pt x="733443" y="1004302"/>
                    <a:pt x="733443" y="1013460"/>
                  </a:cubicBezTo>
                  <a:cubicBezTo>
                    <a:pt x="733443" y="1052716"/>
                    <a:pt x="722187" y="1070367"/>
                    <a:pt x="702963" y="1097280"/>
                  </a:cubicBezTo>
                  <a:cubicBezTo>
                    <a:pt x="676729" y="1134008"/>
                    <a:pt x="683147" y="1124716"/>
                    <a:pt x="649623" y="1158240"/>
                  </a:cubicBezTo>
                  <a:cubicBezTo>
                    <a:pt x="630470" y="1215699"/>
                    <a:pt x="656306" y="1144874"/>
                    <a:pt x="626763" y="1203960"/>
                  </a:cubicBezTo>
                  <a:cubicBezTo>
                    <a:pt x="623171" y="1211144"/>
                    <a:pt x="624161" y="1220548"/>
                    <a:pt x="619143" y="1226820"/>
                  </a:cubicBezTo>
                  <a:cubicBezTo>
                    <a:pt x="613422" y="1233971"/>
                    <a:pt x="603903" y="1236980"/>
                    <a:pt x="596283" y="1242060"/>
                  </a:cubicBezTo>
                  <a:cubicBezTo>
                    <a:pt x="585135" y="1258783"/>
                    <a:pt x="572248" y="1276064"/>
                    <a:pt x="565803" y="1295400"/>
                  </a:cubicBezTo>
                  <a:cubicBezTo>
                    <a:pt x="559179" y="1315271"/>
                    <a:pt x="550563" y="1356360"/>
                    <a:pt x="550563" y="1356360"/>
                  </a:cubicBezTo>
                  <a:cubicBezTo>
                    <a:pt x="553103" y="1399540"/>
                    <a:pt x="549272" y="1443573"/>
                    <a:pt x="558183" y="1485900"/>
                  </a:cubicBezTo>
                  <a:cubicBezTo>
                    <a:pt x="560070" y="1494862"/>
                    <a:pt x="575012" y="1494248"/>
                    <a:pt x="581043" y="1501140"/>
                  </a:cubicBezTo>
                  <a:cubicBezTo>
                    <a:pt x="609260" y="1533388"/>
                    <a:pt x="608677" y="1538322"/>
                    <a:pt x="619143" y="1569720"/>
                  </a:cubicBezTo>
                  <a:cubicBezTo>
                    <a:pt x="616603" y="1633220"/>
                    <a:pt x="620836" y="1697355"/>
                    <a:pt x="611523" y="1760220"/>
                  </a:cubicBezTo>
                  <a:cubicBezTo>
                    <a:pt x="610181" y="1769279"/>
                    <a:pt x="597811" y="1775024"/>
                    <a:pt x="588663" y="1775460"/>
                  </a:cubicBezTo>
                  <a:cubicBezTo>
                    <a:pt x="128923" y="1797352"/>
                    <a:pt x="212743" y="1797050"/>
                    <a:pt x="131463" y="17830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5036015" y="1905000"/>
              <a:ext cx="1685874" cy="1936186"/>
            </a:xfrm>
            <a:custGeom>
              <a:avLst/>
              <a:gdLst>
                <a:gd name="connsiteX0" fmla="*/ 107485 w 1685874"/>
                <a:gd name="connsiteY0" fmla="*/ 53340 h 1936186"/>
                <a:gd name="connsiteX1" fmla="*/ 805 w 1685874"/>
                <a:gd name="connsiteY1" fmla="*/ 121920 h 1936186"/>
                <a:gd name="connsiteX2" fmla="*/ 23665 w 1685874"/>
                <a:gd name="connsiteY2" fmla="*/ 137160 h 1936186"/>
                <a:gd name="connsiteX3" fmla="*/ 69385 w 1685874"/>
                <a:gd name="connsiteY3" fmla="*/ 175260 h 1936186"/>
                <a:gd name="connsiteX4" fmla="*/ 130345 w 1685874"/>
                <a:gd name="connsiteY4" fmla="*/ 251460 h 1936186"/>
                <a:gd name="connsiteX5" fmla="*/ 153205 w 1685874"/>
                <a:gd name="connsiteY5" fmla="*/ 259080 h 1936186"/>
                <a:gd name="connsiteX6" fmla="*/ 176065 w 1685874"/>
                <a:gd name="connsiteY6" fmla="*/ 312420 h 1936186"/>
                <a:gd name="connsiteX7" fmla="*/ 183685 w 1685874"/>
                <a:gd name="connsiteY7" fmla="*/ 388620 h 1936186"/>
                <a:gd name="connsiteX8" fmla="*/ 214165 w 1685874"/>
                <a:gd name="connsiteY8" fmla="*/ 457200 h 1936186"/>
                <a:gd name="connsiteX9" fmla="*/ 221785 w 1685874"/>
                <a:gd name="connsiteY9" fmla="*/ 480060 h 1936186"/>
                <a:gd name="connsiteX10" fmla="*/ 229405 w 1685874"/>
                <a:gd name="connsiteY10" fmla="*/ 792480 h 1936186"/>
                <a:gd name="connsiteX11" fmla="*/ 237025 w 1685874"/>
                <a:gd name="connsiteY11" fmla="*/ 838200 h 1936186"/>
                <a:gd name="connsiteX12" fmla="*/ 252265 w 1685874"/>
                <a:gd name="connsiteY12" fmla="*/ 861060 h 1936186"/>
                <a:gd name="connsiteX13" fmla="*/ 259885 w 1685874"/>
                <a:gd name="connsiteY13" fmla="*/ 883920 h 1936186"/>
                <a:gd name="connsiteX14" fmla="*/ 282745 w 1685874"/>
                <a:gd name="connsiteY14" fmla="*/ 906780 h 1936186"/>
                <a:gd name="connsiteX15" fmla="*/ 290365 w 1685874"/>
                <a:gd name="connsiteY15" fmla="*/ 929640 h 1936186"/>
                <a:gd name="connsiteX16" fmla="*/ 290365 w 1685874"/>
                <a:gd name="connsiteY16" fmla="*/ 1188720 h 1936186"/>
                <a:gd name="connsiteX17" fmla="*/ 275125 w 1685874"/>
                <a:gd name="connsiteY17" fmla="*/ 1234440 h 1936186"/>
                <a:gd name="connsiteX18" fmla="*/ 252265 w 1685874"/>
                <a:gd name="connsiteY18" fmla="*/ 1264920 h 1936186"/>
                <a:gd name="connsiteX19" fmla="*/ 214165 w 1685874"/>
                <a:gd name="connsiteY19" fmla="*/ 1310640 h 1936186"/>
                <a:gd name="connsiteX20" fmla="*/ 206545 w 1685874"/>
                <a:gd name="connsiteY20" fmla="*/ 1333500 h 1936186"/>
                <a:gd name="connsiteX21" fmla="*/ 168445 w 1685874"/>
                <a:gd name="connsiteY21" fmla="*/ 1402080 h 1936186"/>
                <a:gd name="connsiteX22" fmla="*/ 160825 w 1685874"/>
                <a:gd name="connsiteY22" fmla="*/ 1577340 h 1936186"/>
                <a:gd name="connsiteX23" fmla="*/ 145585 w 1685874"/>
                <a:gd name="connsiteY23" fmla="*/ 1607820 h 1936186"/>
                <a:gd name="connsiteX24" fmla="*/ 137965 w 1685874"/>
                <a:gd name="connsiteY24" fmla="*/ 1630680 h 1936186"/>
                <a:gd name="connsiteX25" fmla="*/ 153205 w 1685874"/>
                <a:gd name="connsiteY25" fmla="*/ 1767840 h 1936186"/>
                <a:gd name="connsiteX26" fmla="*/ 168445 w 1685874"/>
                <a:gd name="connsiteY26" fmla="*/ 1798320 h 1936186"/>
                <a:gd name="connsiteX27" fmla="*/ 183685 w 1685874"/>
                <a:gd name="connsiteY27" fmla="*/ 1821180 h 1936186"/>
                <a:gd name="connsiteX28" fmla="*/ 206545 w 1685874"/>
                <a:gd name="connsiteY28" fmla="*/ 1836420 h 1936186"/>
                <a:gd name="connsiteX29" fmla="*/ 244645 w 1685874"/>
                <a:gd name="connsiteY29" fmla="*/ 1882140 h 1936186"/>
                <a:gd name="connsiteX30" fmla="*/ 259885 w 1685874"/>
                <a:gd name="connsiteY30" fmla="*/ 1905000 h 1936186"/>
                <a:gd name="connsiteX31" fmla="*/ 282745 w 1685874"/>
                <a:gd name="connsiteY31" fmla="*/ 1912620 h 1936186"/>
                <a:gd name="connsiteX32" fmla="*/ 389425 w 1685874"/>
                <a:gd name="connsiteY32" fmla="*/ 1920240 h 1936186"/>
                <a:gd name="connsiteX33" fmla="*/ 427525 w 1685874"/>
                <a:gd name="connsiteY33" fmla="*/ 1927860 h 1936186"/>
                <a:gd name="connsiteX34" fmla="*/ 579925 w 1685874"/>
                <a:gd name="connsiteY34" fmla="*/ 1912620 h 1936186"/>
                <a:gd name="connsiteX35" fmla="*/ 717085 w 1685874"/>
                <a:gd name="connsiteY35" fmla="*/ 1897380 h 1936186"/>
                <a:gd name="connsiteX36" fmla="*/ 747565 w 1685874"/>
                <a:gd name="connsiteY36" fmla="*/ 1889760 h 1936186"/>
                <a:gd name="connsiteX37" fmla="*/ 922825 w 1685874"/>
                <a:gd name="connsiteY37" fmla="*/ 1905000 h 1936186"/>
                <a:gd name="connsiteX38" fmla="*/ 945685 w 1685874"/>
                <a:gd name="connsiteY38" fmla="*/ 1927860 h 1936186"/>
                <a:gd name="connsiteX39" fmla="*/ 1044745 w 1685874"/>
                <a:gd name="connsiteY39" fmla="*/ 1927860 h 1936186"/>
                <a:gd name="connsiteX40" fmla="*/ 1059985 w 1685874"/>
                <a:gd name="connsiteY40" fmla="*/ 1905000 h 1936186"/>
                <a:gd name="connsiteX41" fmla="*/ 1014265 w 1685874"/>
                <a:gd name="connsiteY41" fmla="*/ 1859280 h 1936186"/>
                <a:gd name="connsiteX42" fmla="*/ 999025 w 1685874"/>
                <a:gd name="connsiteY42" fmla="*/ 1805940 h 1936186"/>
                <a:gd name="connsiteX43" fmla="*/ 991405 w 1685874"/>
                <a:gd name="connsiteY43" fmla="*/ 1783080 h 1936186"/>
                <a:gd name="connsiteX44" fmla="*/ 999025 w 1685874"/>
                <a:gd name="connsiteY44" fmla="*/ 1752600 h 1936186"/>
                <a:gd name="connsiteX45" fmla="*/ 1029505 w 1685874"/>
                <a:gd name="connsiteY45" fmla="*/ 1706880 h 1936186"/>
                <a:gd name="connsiteX46" fmla="*/ 1044745 w 1685874"/>
                <a:gd name="connsiteY46" fmla="*/ 1661160 h 1936186"/>
                <a:gd name="connsiteX47" fmla="*/ 1014265 w 1685874"/>
                <a:gd name="connsiteY47" fmla="*/ 1569720 h 1936186"/>
                <a:gd name="connsiteX48" fmla="*/ 991405 w 1685874"/>
                <a:gd name="connsiteY48" fmla="*/ 1539240 h 1936186"/>
                <a:gd name="connsiteX49" fmla="*/ 976165 w 1685874"/>
                <a:gd name="connsiteY49" fmla="*/ 1363980 h 1936186"/>
                <a:gd name="connsiteX50" fmla="*/ 983785 w 1685874"/>
                <a:gd name="connsiteY50" fmla="*/ 1242060 h 1936186"/>
                <a:gd name="connsiteX51" fmla="*/ 991405 w 1685874"/>
                <a:gd name="connsiteY51" fmla="*/ 1219200 h 1936186"/>
                <a:gd name="connsiteX52" fmla="*/ 999025 w 1685874"/>
                <a:gd name="connsiteY52" fmla="*/ 1173480 h 1936186"/>
                <a:gd name="connsiteX53" fmla="*/ 1029505 w 1685874"/>
                <a:gd name="connsiteY53" fmla="*/ 1120140 h 1936186"/>
                <a:gd name="connsiteX54" fmla="*/ 1052365 w 1685874"/>
                <a:gd name="connsiteY54" fmla="*/ 1059180 h 1936186"/>
                <a:gd name="connsiteX55" fmla="*/ 1021885 w 1685874"/>
                <a:gd name="connsiteY55" fmla="*/ 1013460 h 1936186"/>
                <a:gd name="connsiteX56" fmla="*/ 1006645 w 1685874"/>
                <a:gd name="connsiteY56" fmla="*/ 967740 h 1936186"/>
                <a:gd name="connsiteX57" fmla="*/ 976165 w 1685874"/>
                <a:gd name="connsiteY57" fmla="*/ 891540 h 1936186"/>
                <a:gd name="connsiteX58" fmla="*/ 968545 w 1685874"/>
                <a:gd name="connsiteY58" fmla="*/ 868680 h 1936186"/>
                <a:gd name="connsiteX59" fmla="*/ 960925 w 1685874"/>
                <a:gd name="connsiteY59" fmla="*/ 822960 h 1936186"/>
                <a:gd name="connsiteX60" fmla="*/ 991405 w 1685874"/>
                <a:gd name="connsiteY60" fmla="*/ 746760 h 1936186"/>
                <a:gd name="connsiteX61" fmla="*/ 1021885 w 1685874"/>
                <a:gd name="connsiteY61" fmla="*/ 716280 h 1936186"/>
                <a:gd name="connsiteX62" fmla="*/ 1067605 w 1685874"/>
                <a:gd name="connsiteY62" fmla="*/ 670560 h 1936186"/>
                <a:gd name="connsiteX63" fmla="*/ 1105705 w 1685874"/>
                <a:gd name="connsiteY63" fmla="*/ 662940 h 1936186"/>
                <a:gd name="connsiteX64" fmla="*/ 1143805 w 1685874"/>
                <a:gd name="connsiteY64" fmla="*/ 640080 h 1936186"/>
                <a:gd name="connsiteX65" fmla="*/ 1166665 w 1685874"/>
                <a:gd name="connsiteY65" fmla="*/ 632460 h 1936186"/>
                <a:gd name="connsiteX66" fmla="*/ 1181905 w 1685874"/>
                <a:gd name="connsiteY66" fmla="*/ 609600 h 1936186"/>
                <a:gd name="connsiteX67" fmla="*/ 1235245 w 1685874"/>
                <a:gd name="connsiteY67" fmla="*/ 586740 h 1936186"/>
                <a:gd name="connsiteX68" fmla="*/ 1265725 w 1685874"/>
                <a:gd name="connsiteY68" fmla="*/ 533400 h 1936186"/>
                <a:gd name="connsiteX69" fmla="*/ 1319065 w 1685874"/>
                <a:gd name="connsiteY69" fmla="*/ 525780 h 1936186"/>
                <a:gd name="connsiteX70" fmla="*/ 1418125 w 1685874"/>
                <a:gd name="connsiteY70" fmla="*/ 518160 h 1936186"/>
                <a:gd name="connsiteX71" fmla="*/ 1448605 w 1685874"/>
                <a:gd name="connsiteY71" fmla="*/ 464820 h 1936186"/>
                <a:gd name="connsiteX72" fmla="*/ 1463845 w 1685874"/>
                <a:gd name="connsiteY72" fmla="*/ 426720 h 1936186"/>
                <a:gd name="connsiteX73" fmla="*/ 1479085 w 1685874"/>
                <a:gd name="connsiteY73" fmla="*/ 373380 h 1936186"/>
                <a:gd name="connsiteX74" fmla="*/ 1486705 w 1685874"/>
                <a:gd name="connsiteY74" fmla="*/ 266700 h 1936186"/>
                <a:gd name="connsiteX75" fmla="*/ 1509565 w 1685874"/>
                <a:gd name="connsiteY75" fmla="*/ 259080 h 1936186"/>
                <a:gd name="connsiteX76" fmla="*/ 1585765 w 1685874"/>
                <a:gd name="connsiteY76" fmla="*/ 198120 h 1936186"/>
                <a:gd name="connsiteX77" fmla="*/ 1608625 w 1685874"/>
                <a:gd name="connsiteY77" fmla="*/ 144780 h 1936186"/>
                <a:gd name="connsiteX78" fmla="*/ 1623865 w 1685874"/>
                <a:gd name="connsiteY78" fmla="*/ 121920 h 1936186"/>
                <a:gd name="connsiteX79" fmla="*/ 1646725 w 1685874"/>
                <a:gd name="connsiteY79" fmla="*/ 76200 h 1936186"/>
                <a:gd name="connsiteX80" fmla="*/ 1669585 w 1685874"/>
                <a:gd name="connsiteY80" fmla="*/ 60960 h 1936186"/>
                <a:gd name="connsiteX81" fmla="*/ 1654345 w 1685874"/>
                <a:gd name="connsiteY81" fmla="*/ 0 h 1936186"/>
                <a:gd name="connsiteX82" fmla="*/ 1578145 w 1685874"/>
                <a:gd name="connsiteY82" fmla="*/ 7620 h 1936186"/>
                <a:gd name="connsiteX83" fmla="*/ 1532425 w 1685874"/>
                <a:gd name="connsiteY83" fmla="*/ 22860 h 1936186"/>
                <a:gd name="connsiteX84" fmla="*/ 1319065 w 1685874"/>
                <a:gd name="connsiteY84" fmla="*/ 30480 h 1936186"/>
                <a:gd name="connsiteX85" fmla="*/ 1204765 w 1685874"/>
                <a:gd name="connsiteY85" fmla="*/ 76200 h 1936186"/>
                <a:gd name="connsiteX86" fmla="*/ 1151425 w 1685874"/>
                <a:gd name="connsiteY86" fmla="*/ 114300 h 1936186"/>
                <a:gd name="connsiteX87" fmla="*/ 1090465 w 1685874"/>
                <a:gd name="connsiteY87" fmla="*/ 167640 h 1936186"/>
                <a:gd name="connsiteX88" fmla="*/ 1044745 w 1685874"/>
                <a:gd name="connsiteY88" fmla="*/ 175260 h 1936186"/>
                <a:gd name="connsiteX89" fmla="*/ 831385 w 1685874"/>
                <a:gd name="connsiteY89" fmla="*/ 167640 h 1936186"/>
                <a:gd name="connsiteX90" fmla="*/ 701845 w 1685874"/>
                <a:gd name="connsiteY90" fmla="*/ 160020 h 1936186"/>
                <a:gd name="connsiteX91" fmla="*/ 671365 w 1685874"/>
                <a:gd name="connsiteY91" fmla="*/ 144780 h 1936186"/>
                <a:gd name="connsiteX92" fmla="*/ 618025 w 1685874"/>
                <a:gd name="connsiteY92" fmla="*/ 129540 h 1936186"/>
                <a:gd name="connsiteX93" fmla="*/ 305605 w 1685874"/>
                <a:gd name="connsiteY93" fmla="*/ 114300 h 1936186"/>
                <a:gd name="connsiteX94" fmla="*/ 267505 w 1685874"/>
                <a:gd name="connsiteY94" fmla="*/ 99060 h 1936186"/>
                <a:gd name="connsiteX95" fmla="*/ 77005 w 1685874"/>
                <a:gd name="connsiteY95" fmla="*/ 99060 h 1936186"/>
                <a:gd name="connsiteX96" fmla="*/ 805 w 1685874"/>
                <a:gd name="connsiteY96" fmla="*/ 114300 h 193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685874" h="1936186">
                  <a:moveTo>
                    <a:pt x="107485" y="53340"/>
                  </a:moveTo>
                  <a:cubicBezTo>
                    <a:pt x="67111" y="69490"/>
                    <a:pt x="28066" y="81029"/>
                    <a:pt x="805" y="121920"/>
                  </a:cubicBezTo>
                  <a:cubicBezTo>
                    <a:pt x="-4275" y="129540"/>
                    <a:pt x="16045" y="132080"/>
                    <a:pt x="23665" y="137160"/>
                  </a:cubicBezTo>
                  <a:cubicBezTo>
                    <a:pt x="76384" y="216238"/>
                    <a:pt x="-7958" y="97917"/>
                    <a:pt x="69385" y="175260"/>
                  </a:cubicBezTo>
                  <a:cubicBezTo>
                    <a:pt x="119758" y="225633"/>
                    <a:pt x="77560" y="213757"/>
                    <a:pt x="130345" y="251460"/>
                  </a:cubicBezTo>
                  <a:cubicBezTo>
                    <a:pt x="136881" y="256129"/>
                    <a:pt x="145585" y="256540"/>
                    <a:pt x="153205" y="259080"/>
                  </a:cubicBezTo>
                  <a:cubicBezTo>
                    <a:pt x="159704" y="272079"/>
                    <a:pt x="173573" y="296225"/>
                    <a:pt x="176065" y="312420"/>
                  </a:cubicBezTo>
                  <a:cubicBezTo>
                    <a:pt x="179947" y="337650"/>
                    <a:pt x="178981" y="363531"/>
                    <a:pt x="183685" y="388620"/>
                  </a:cubicBezTo>
                  <a:cubicBezTo>
                    <a:pt x="195480" y="451528"/>
                    <a:pt x="193629" y="416128"/>
                    <a:pt x="214165" y="457200"/>
                  </a:cubicBezTo>
                  <a:cubicBezTo>
                    <a:pt x="217757" y="464384"/>
                    <a:pt x="219245" y="472440"/>
                    <a:pt x="221785" y="480060"/>
                  </a:cubicBezTo>
                  <a:cubicBezTo>
                    <a:pt x="224325" y="584200"/>
                    <a:pt x="224976" y="688403"/>
                    <a:pt x="229405" y="792480"/>
                  </a:cubicBezTo>
                  <a:cubicBezTo>
                    <a:pt x="230062" y="807916"/>
                    <a:pt x="232139" y="823543"/>
                    <a:pt x="237025" y="838200"/>
                  </a:cubicBezTo>
                  <a:cubicBezTo>
                    <a:pt x="239921" y="846888"/>
                    <a:pt x="248169" y="852869"/>
                    <a:pt x="252265" y="861060"/>
                  </a:cubicBezTo>
                  <a:cubicBezTo>
                    <a:pt x="255857" y="868244"/>
                    <a:pt x="255430" y="877237"/>
                    <a:pt x="259885" y="883920"/>
                  </a:cubicBezTo>
                  <a:cubicBezTo>
                    <a:pt x="265863" y="892886"/>
                    <a:pt x="275125" y="899160"/>
                    <a:pt x="282745" y="906780"/>
                  </a:cubicBezTo>
                  <a:cubicBezTo>
                    <a:pt x="285285" y="914400"/>
                    <a:pt x="288790" y="921764"/>
                    <a:pt x="290365" y="929640"/>
                  </a:cubicBezTo>
                  <a:cubicBezTo>
                    <a:pt x="307688" y="1016254"/>
                    <a:pt x="298659" y="1097481"/>
                    <a:pt x="290365" y="1188720"/>
                  </a:cubicBezTo>
                  <a:cubicBezTo>
                    <a:pt x="288911" y="1204718"/>
                    <a:pt x="284764" y="1221589"/>
                    <a:pt x="275125" y="1234440"/>
                  </a:cubicBezTo>
                  <a:cubicBezTo>
                    <a:pt x="267505" y="1244600"/>
                    <a:pt x="258996" y="1254150"/>
                    <a:pt x="252265" y="1264920"/>
                  </a:cubicBezTo>
                  <a:cubicBezTo>
                    <a:pt x="224643" y="1309116"/>
                    <a:pt x="253157" y="1284645"/>
                    <a:pt x="214165" y="1310640"/>
                  </a:cubicBezTo>
                  <a:cubicBezTo>
                    <a:pt x="211625" y="1318260"/>
                    <a:pt x="210446" y="1326479"/>
                    <a:pt x="206545" y="1333500"/>
                  </a:cubicBezTo>
                  <a:cubicBezTo>
                    <a:pt x="162876" y="1412105"/>
                    <a:pt x="185687" y="1350354"/>
                    <a:pt x="168445" y="1402080"/>
                  </a:cubicBezTo>
                  <a:cubicBezTo>
                    <a:pt x="165905" y="1460500"/>
                    <a:pt x="167283" y="1519222"/>
                    <a:pt x="160825" y="1577340"/>
                  </a:cubicBezTo>
                  <a:cubicBezTo>
                    <a:pt x="159571" y="1588630"/>
                    <a:pt x="150060" y="1597379"/>
                    <a:pt x="145585" y="1607820"/>
                  </a:cubicBezTo>
                  <a:cubicBezTo>
                    <a:pt x="142421" y="1615203"/>
                    <a:pt x="140505" y="1623060"/>
                    <a:pt x="137965" y="1630680"/>
                  </a:cubicBezTo>
                  <a:cubicBezTo>
                    <a:pt x="139164" y="1645066"/>
                    <a:pt x="144449" y="1738652"/>
                    <a:pt x="153205" y="1767840"/>
                  </a:cubicBezTo>
                  <a:cubicBezTo>
                    <a:pt x="156469" y="1778720"/>
                    <a:pt x="162809" y="1788457"/>
                    <a:pt x="168445" y="1798320"/>
                  </a:cubicBezTo>
                  <a:cubicBezTo>
                    <a:pt x="172989" y="1806271"/>
                    <a:pt x="177209" y="1814704"/>
                    <a:pt x="183685" y="1821180"/>
                  </a:cubicBezTo>
                  <a:cubicBezTo>
                    <a:pt x="190161" y="1827656"/>
                    <a:pt x="198925" y="1831340"/>
                    <a:pt x="206545" y="1836420"/>
                  </a:cubicBezTo>
                  <a:cubicBezTo>
                    <a:pt x="239240" y="1901810"/>
                    <a:pt x="201563" y="1839058"/>
                    <a:pt x="244645" y="1882140"/>
                  </a:cubicBezTo>
                  <a:cubicBezTo>
                    <a:pt x="251121" y="1888616"/>
                    <a:pt x="252734" y="1899279"/>
                    <a:pt x="259885" y="1905000"/>
                  </a:cubicBezTo>
                  <a:cubicBezTo>
                    <a:pt x="266157" y="1910018"/>
                    <a:pt x="274768" y="1911682"/>
                    <a:pt x="282745" y="1912620"/>
                  </a:cubicBezTo>
                  <a:cubicBezTo>
                    <a:pt x="318151" y="1916785"/>
                    <a:pt x="353865" y="1917700"/>
                    <a:pt x="389425" y="1920240"/>
                  </a:cubicBezTo>
                  <a:cubicBezTo>
                    <a:pt x="402125" y="1922780"/>
                    <a:pt x="414573" y="1927860"/>
                    <a:pt x="427525" y="1927860"/>
                  </a:cubicBezTo>
                  <a:cubicBezTo>
                    <a:pt x="542063" y="1927860"/>
                    <a:pt x="502313" y="1922322"/>
                    <a:pt x="579925" y="1912620"/>
                  </a:cubicBezTo>
                  <a:cubicBezTo>
                    <a:pt x="625571" y="1906914"/>
                    <a:pt x="671365" y="1902460"/>
                    <a:pt x="717085" y="1897380"/>
                  </a:cubicBezTo>
                  <a:cubicBezTo>
                    <a:pt x="727245" y="1894840"/>
                    <a:pt x="737092" y="1889760"/>
                    <a:pt x="747565" y="1889760"/>
                  </a:cubicBezTo>
                  <a:cubicBezTo>
                    <a:pt x="883924" y="1889760"/>
                    <a:pt x="855512" y="1882562"/>
                    <a:pt x="922825" y="1905000"/>
                  </a:cubicBezTo>
                  <a:cubicBezTo>
                    <a:pt x="930445" y="1912620"/>
                    <a:pt x="936719" y="1921882"/>
                    <a:pt x="945685" y="1927860"/>
                  </a:cubicBezTo>
                  <a:cubicBezTo>
                    <a:pt x="972294" y="1945599"/>
                    <a:pt x="1025601" y="1929774"/>
                    <a:pt x="1044745" y="1927860"/>
                  </a:cubicBezTo>
                  <a:cubicBezTo>
                    <a:pt x="1049825" y="1920240"/>
                    <a:pt x="1063704" y="1913369"/>
                    <a:pt x="1059985" y="1905000"/>
                  </a:cubicBezTo>
                  <a:cubicBezTo>
                    <a:pt x="1051232" y="1885305"/>
                    <a:pt x="1014265" y="1859280"/>
                    <a:pt x="1014265" y="1859280"/>
                  </a:cubicBezTo>
                  <a:cubicBezTo>
                    <a:pt x="995995" y="1804470"/>
                    <a:pt x="1018161" y="1872917"/>
                    <a:pt x="999025" y="1805940"/>
                  </a:cubicBezTo>
                  <a:cubicBezTo>
                    <a:pt x="996818" y="1798217"/>
                    <a:pt x="993945" y="1790700"/>
                    <a:pt x="991405" y="1783080"/>
                  </a:cubicBezTo>
                  <a:cubicBezTo>
                    <a:pt x="993945" y="1772920"/>
                    <a:pt x="994341" y="1761967"/>
                    <a:pt x="999025" y="1752600"/>
                  </a:cubicBezTo>
                  <a:cubicBezTo>
                    <a:pt x="1007216" y="1736217"/>
                    <a:pt x="1023713" y="1724256"/>
                    <a:pt x="1029505" y="1706880"/>
                  </a:cubicBezTo>
                  <a:lnTo>
                    <a:pt x="1044745" y="1661160"/>
                  </a:lnTo>
                  <a:cubicBezTo>
                    <a:pt x="1034312" y="1619429"/>
                    <a:pt x="1034771" y="1602529"/>
                    <a:pt x="1014265" y="1569720"/>
                  </a:cubicBezTo>
                  <a:cubicBezTo>
                    <a:pt x="1007534" y="1558950"/>
                    <a:pt x="999025" y="1549400"/>
                    <a:pt x="991405" y="1539240"/>
                  </a:cubicBezTo>
                  <a:cubicBezTo>
                    <a:pt x="973835" y="1468958"/>
                    <a:pt x="976165" y="1486536"/>
                    <a:pt x="976165" y="1363980"/>
                  </a:cubicBezTo>
                  <a:cubicBezTo>
                    <a:pt x="976165" y="1323261"/>
                    <a:pt x="979522" y="1282556"/>
                    <a:pt x="983785" y="1242060"/>
                  </a:cubicBezTo>
                  <a:cubicBezTo>
                    <a:pt x="984626" y="1234072"/>
                    <a:pt x="989663" y="1227041"/>
                    <a:pt x="991405" y="1219200"/>
                  </a:cubicBezTo>
                  <a:cubicBezTo>
                    <a:pt x="994757" y="1204118"/>
                    <a:pt x="994585" y="1188279"/>
                    <a:pt x="999025" y="1173480"/>
                  </a:cubicBezTo>
                  <a:cubicBezTo>
                    <a:pt x="1006297" y="1149241"/>
                    <a:pt x="1017690" y="1140816"/>
                    <a:pt x="1029505" y="1120140"/>
                  </a:cubicBezTo>
                  <a:cubicBezTo>
                    <a:pt x="1047215" y="1089148"/>
                    <a:pt x="1044031" y="1092516"/>
                    <a:pt x="1052365" y="1059180"/>
                  </a:cubicBezTo>
                  <a:cubicBezTo>
                    <a:pt x="1027156" y="983552"/>
                    <a:pt x="1069451" y="1099079"/>
                    <a:pt x="1021885" y="1013460"/>
                  </a:cubicBezTo>
                  <a:cubicBezTo>
                    <a:pt x="1014083" y="999417"/>
                    <a:pt x="1012611" y="982655"/>
                    <a:pt x="1006645" y="967740"/>
                  </a:cubicBezTo>
                  <a:cubicBezTo>
                    <a:pt x="996485" y="942340"/>
                    <a:pt x="984816" y="917493"/>
                    <a:pt x="976165" y="891540"/>
                  </a:cubicBezTo>
                  <a:cubicBezTo>
                    <a:pt x="973625" y="883920"/>
                    <a:pt x="970287" y="876521"/>
                    <a:pt x="968545" y="868680"/>
                  </a:cubicBezTo>
                  <a:cubicBezTo>
                    <a:pt x="965193" y="853598"/>
                    <a:pt x="963465" y="838200"/>
                    <a:pt x="960925" y="822960"/>
                  </a:cubicBezTo>
                  <a:cubicBezTo>
                    <a:pt x="967072" y="804519"/>
                    <a:pt x="977950" y="764699"/>
                    <a:pt x="991405" y="746760"/>
                  </a:cubicBezTo>
                  <a:cubicBezTo>
                    <a:pt x="1000026" y="735265"/>
                    <a:pt x="1012534" y="727189"/>
                    <a:pt x="1021885" y="716280"/>
                  </a:cubicBezTo>
                  <a:cubicBezTo>
                    <a:pt x="1042921" y="691738"/>
                    <a:pt x="1031531" y="686593"/>
                    <a:pt x="1067605" y="670560"/>
                  </a:cubicBezTo>
                  <a:cubicBezTo>
                    <a:pt x="1079440" y="665300"/>
                    <a:pt x="1093005" y="665480"/>
                    <a:pt x="1105705" y="662940"/>
                  </a:cubicBezTo>
                  <a:cubicBezTo>
                    <a:pt x="1118405" y="655320"/>
                    <a:pt x="1130558" y="646704"/>
                    <a:pt x="1143805" y="640080"/>
                  </a:cubicBezTo>
                  <a:cubicBezTo>
                    <a:pt x="1150989" y="636488"/>
                    <a:pt x="1160393" y="637478"/>
                    <a:pt x="1166665" y="632460"/>
                  </a:cubicBezTo>
                  <a:cubicBezTo>
                    <a:pt x="1173816" y="626739"/>
                    <a:pt x="1174870" y="615463"/>
                    <a:pt x="1181905" y="609600"/>
                  </a:cubicBezTo>
                  <a:cubicBezTo>
                    <a:pt x="1194460" y="599138"/>
                    <a:pt x="1219364" y="592034"/>
                    <a:pt x="1235245" y="586740"/>
                  </a:cubicBezTo>
                  <a:cubicBezTo>
                    <a:pt x="1241046" y="569338"/>
                    <a:pt x="1247272" y="542626"/>
                    <a:pt x="1265725" y="533400"/>
                  </a:cubicBezTo>
                  <a:cubicBezTo>
                    <a:pt x="1281789" y="525368"/>
                    <a:pt x="1301194" y="527567"/>
                    <a:pt x="1319065" y="525780"/>
                  </a:cubicBezTo>
                  <a:cubicBezTo>
                    <a:pt x="1352018" y="522485"/>
                    <a:pt x="1385105" y="520700"/>
                    <a:pt x="1418125" y="518160"/>
                  </a:cubicBezTo>
                  <a:cubicBezTo>
                    <a:pt x="1436569" y="462828"/>
                    <a:pt x="1410162" y="534018"/>
                    <a:pt x="1448605" y="464820"/>
                  </a:cubicBezTo>
                  <a:cubicBezTo>
                    <a:pt x="1455248" y="452863"/>
                    <a:pt x="1459042" y="439527"/>
                    <a:pt x="1463845" y="426720"/>
                  </a:cubicBezTo>
                  <a:cubicBezTo>
                    <a:pt x="1472044" y="404856"/>
                    <a:pt x="1473080" y="397399"/>
                    <a:pt x="1479085" y="373380"/>
                  </a:cubicBezTo>
                  <a:cubicBezTo>
                    <a:pt x="1481625" y="337820"/>
                    <a:pt x="1477519" y="301147"/>
                    <a:pt x="1486705" y="266700"/>
                  </a:cubicBezTo>
                  <a:cubicBezTo>
                    <a:pt x="1488775" y="258939"/>
                    <a:pt x="1502544" y="262981"/>
                    <a:pt x="1509565" y="259080"/>
                  </a:cubicBezTo>
                  <a:cubicBezTo>
                    <a:pt x="1552821" y="235049"/>
                    <a:pt x="1553645" y="230240"/>
                    <a:pt x="1585765" y="198120"/>
                  </a:cubicBezTo>
                  <a:cubicBezTo>
                    <a:pt x="1594314" y="172473"/>
                    <a:pt x="1593559" y="171145"/>
                    <a:pt x="1608625" y="144780"/>
                  </a:cubicBezTo>
                  <a:cubicBezTo>
                    <a:pt x="1613169" y="136829"/>
                    <a:pt x="1619769" y="130111"/>
                    <a:pt x="1623865" y="121920"/>
                  </a:cubicBezTo>
                  <a:cubicBezTo>
                    <a:pt x="1636260" y="97130"/>
                    <a:pt x="1624887" y="98038"/>
                    <a:pt x="1646725" y="76200"/>
                  </a:cubicBezTo>
                  <a:cubicBezTo>
                    <a:pt x="1653201" y="69724"/>
                    <a:pt x="1661965" y="66040"/>
                    <a:pt x="1669585" y="60960"/>
                  </a:cubicBezTo>
                  <a:cubicBezTo>
                    <a:pt x="1688417" y="4464"/>
                    <a:pt x="1699193" y="22424"/>
                    <a:pt x="1654345" y="0"/>
                  </a:cubicBezTo>
                  <a:cubicBezTo>
                    <a:pt x="1628945" y="2540"/>
                    <a:pt x="1603234" y="2916"/>
                    <a:pt x="1578145" y="7620"/>
                  </a:cubicBezTo>
                  <a:cubicBezTo>
                    <a:pt x="1562356" y="10580"/>
                    <a:pt x="1548479" y="22287"/>
                    <a:pt x="1532425" y="22860"/>
                  </a:cubicBezTo>
                  <a:lnTo>
                    <a:pt x="1319065" y="30480"/>
                  </a:lnTo>
                  <a:cubicBezTo>
                    <a:pt x="1273241" y="45755"/>
                    <a:pt x="1244517" y="51737"/>
                    <a:pt x="1204765" y="76200"/>
                  </a:cubicBezTo>
                  <a:cubicBezTo>
                    <a:pt x="1186156" y="87651"/>
                    <a:pt x="1168487" y="100650"/>
                    <a:pt x="1151425" y="114300"/>
                  </a:cubicBezTo>
                  <a:cubicBezTo>
                    <a:pt x="1127992" y="133046"/>
                    <a:pt x="1120488" y="153993"/>
                    <a:pt x="1090465" y="167640"/>
                  </a:cubicBezTo>
                  <a:cubicBezTo>
                    <a:pt x="1076400" y="174033"/>
                    <a:pt x="1059985" y="172720"/>
                    <a:pt x="1044745" y="175260"/>
                  </a:cubicBezTo>
                  <a:lnTo>
                    <a:pt x="831385" y="167640"/>
                  </a:lnTo>
                  <a:cubicBezTo>
                    <a:pt x="788173" y="165719"/>
                    <a:pt x="744665" y="166137"/>
                    <a:pt x="701845" y="160020"/>
                  </a:cubicBezTo>
                  <a:cubicBezTo>
                    <a:pt x="690600" y="158414"/>
                    <a:pt x="681806" y="149255"/>
                    <a:pt x="671365" y="144780"/>
                  </a:cubicBezTo>
                  <a:cubicBezTo>
                    <a:pt x="660213" y="140000"/>
                    <a:pt x="628079" y="131087"/>
                    <a:pt x="618025" y="129540"/>
                  </a:cubicBezTo>
                  <a:cubicBezTo>
                    <a:pt x="520702" y="114567"/>
                    <a:pt x="388307" y="116884"/>
                    <a:pt x="305605" y="114300"/>
                  </a:cubicBezTo>
                  <a:cubicBezTo>
                    <a:pt x="292905" y="109220"/>
                    <a:pt x="280606" y="102990"/>
                    <a:pt x="267505" y="99060"/>
                  </a:cubicBezTo>
                  <a:cubicBezTo>
                    <a:pt x="204665" y="80208"/>
                    <a:pt x="143626" y="95729"/>
                    <a:pt x="77005" y="99060"/>
                  </a:cubicBezTo>
                  <a:cubicBezTo>
                    <a:pt x="4855" y="107077"/>
                    <a:pt x="24689" y="90416"/>
                    <a:pt x="805" y="11430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971800" y="4092925"/>
              <a:ext cx="809098" cy="1020095"/>
            </a:xfrm>
            <a:custGeom>
              <a:avLst/>
              <a:gdLst>
                <a:gd name="connsiteX0" fmla="*/ 99060 w 809098"/>
                <a:gd name="connsiteY0" fmla="*/ 6635 h 1020095"/>
                <a:gd name="connsiteX1" fmla="*/ 99060 w 809098"/>
                <a:gd name="connsiteY1" fmla="*/ 197135 h 1020095"/>
                <a:gd name="connsiteX2" fmla="*/ 121920 w 809098"/>
                <a:gd name="connsiteY2" fmla="*/ 204755 h 1020095"/>
                <a:gd name="connsiteX3" fmla="*/ 137160 w 809098"/>
                <a:gd name="connsiteY3" fmla="*/ 288575 h 1020095"/>
                <a:gd name="connsiteX4" fmla="*/ 144780 w 809098"/>
                <a:gd name="connsiteY4" fmla="*/ 311435 h 1020095"/>
                <a:gd name="connsiteX5" fmla="*/ 175260 w 809098"/>
                <a:gd name="connsiteY5" fmla="*/ 319055 h 1020095"/>
                <a:gd name="connsiteX6" fmla="*/ 220980 w 809098"/>
                <a:gd name="connsiteY6" fmla="*/ 334295 h 1020095"/>
                <a:gd name="connsiteX7" fmla="*/ 236220 w 809098"/>
                <a:gd name="connsiteY7" fmla="*/ 357155 h 1020095"/>
                <a:gd name="connsiteX8" fmla="*/ 281940 w 809098"/>
                <a:gd name="connsiteY8" fmla="*/ 395255 h 1020095"/>
                <a:gd name="connsiteX9" fmla="*/ 289560 w 809098"/>
                <a:gd name="connsiteY9" fmla="*/ 440975 h 1020095"/>
                <a:gd name="connsiteX10" fmla="*/ 304800 w 809098"/>
                <a:gd name="connsiteY10" fmla="*/ 463835 h 1020095"/>
                <a:gd name="connsiteX11" fmla="*/ 297180 w 809098"/>
                <a:gd name="connsiteY11" fmla="*/ 509555 h 1020095"/>
                <a:gd name="connsiteX12" fmla="*/ 289560 w 809098"/>
                <a:gd name="connsiteY12" fmla="*/ 562895 h 1020095"/>
                <a:gd name="connsiteX13" fmla="*/ 297180 w 809098"/>
                <a:gd name="connsiteY13" fmla="*/ 700055 h 1020095"/>
                <a:gd name="connsiteX14" fmla="*/ 312420 w 809098"/>
                <a:gd name="connsiteY14" fmla="*/ 677195 h 1020095"/>
                <a:gd name="connsiteX15" fmla="*/ 335280 w 809098"/>
                <a:gd name="connsiteY15" fmla="*/ 661955 h 1020095"/>
                <a:gd name="connsiteX16" fmla="*/ 373380 w 809098"/>
                <a:gd name="connsiteY16" fmla="*/ 593375 h 1020095"/>
                <a:gd name="connsiteX17" fmla="*/ 350520 w 809098"/>
                <a:gd name="connsiteY17" fmla="*/ 570515 h 1020095"/>
                <a:gd name="connsiteX18" fmla="*/ 373380 w 809098"/>
                <a:gd name="connsiteY18" fmla="*/ 501935 h 1020095"/>
                <a:gd name="connsiteX19" fmla="*/ 419100 w 809098"/>
                <a:gd name="connsiteY19" fmla="*/ 494315 h 1020095"/>
                <a:gd name="connsiteX20" fmla="*/ 480060 w 809098"/>
                <a:gd name="connsiteY20" fmla="*/ 471455 h 1020095"/>
                <a:gd name="connsiteX21" fmla="*/ 502920 w 809098"/>
                <a:gd name="connsiteY21" fmla="*/ 456215 h 1020095"/>
                <a:gd name="connsiteX22" fmla="*/ 541020 w 809098"/>
                <a:gd name="connsiteY22" fmla="*/ 448595 h 1020095"/>
                <a:gd name="connsiteX23" fmla="*/ 571500 w 809098"/>
                <a:gd name="connsiteY23" fmla="*/ 440975 h 1020095"/>
                <a:gd name="connsiteX24" fmla="*/ 617220 w 809098"/>
                <a:gd name="connsiteY24" fmla="*/ 402875 h 1020095"/>
                <a:gd name="connsiteX25" fmla="*/ 655320 w 809098"/>
                <a:gd name="connsiteY25" fmla="*/ 364775 h 1020095"/>
                <a:gd name="connsiteX26" fmla="*/ 662940 w 809098"/>
                <a:gd name="connsiteY26" fmla="*/ 265715 h 1020095"/>
                <a:gd name="connsiteX27" fmla="*/ 670560 w 809098"/>
                <a:gd name="connsiteY27" fmla="*/ 174275 h 1020095"/>
                <a:gd name="connsiteX28" fmla="*/ 685800 w 809098"/>
                <a:gd name="connsiteY28" fmla="*/ 128555 h 1020095"/>
                <a:gd name="connsiteX29" fmla="*/ 708660 w 809098"/>
                <a:gd name="connsiteY29" fmla="*/ 113315 h 1020095"/>
                <a:gd name="connsiteX30" fmla="*/ 739140 w 809098"/>
                <a:gd name="connsiteY30" fmla="*/ 67595 h 1020095"/>
                <a:gd name="connsiteX31" fmla="*/ 777240 w 809098"/>
                <a:gd name="connsiteY31" fmla="*/ 21875 h 1020095"/>
                <a:gd name="connsiteX32" fmla="*/ 784860 w 809098"/>
                <a:gd name="connsiteY32" fmla="*/ 52355 h 1020095"/>
                <a:gd name="connsiteX33" fmla="*/ 807720 w 809098"/>
                <a:gd name="connsiteY33" fmla="*/ 67595 h 1020095"/>
                <a:gd name="connsiteX34" fmla="*/ 800100 w 809098"/>
                <a:gd name="connsiteY34" fmla="*/ 204755 h 1020095"/>
                <a:gd name="connsiteX35" fmla="*/ 792480 w 809098"/>
                <a:gd name="connsiteY35" fmla="*/ 227615 h 1020095"/>
                <a:gd name="connsiteX36" fmla="*/ 784860 w 809098"/>
                <a:gd name="connsiteY36" fmla="*/ 258095 h 1020095"/>
                <a:gd name="connsiteX37" fmla="*/ 792480 w 809098"/>
                <a:gd name="connsiteY37" fmla="*/ 303815 h 1020095"/>
                <a:gd name="connsiteX38" fmla="*/ 800100 w 809098"/>
                <a:gd name="connsiteY38" fmla="*/ 326675 h 1020095"/>
                <a:gd name="connsiteX39" fmla="*/ 807720 w 809098"/>
                <a:gd name="connsiteY39" fmla="*/ 357155 h 1020095"/>
                <a:gd name="connsiteX40" fmla="*/ 800100 w 809098"/>
                <a:gd name="connsiteY40" fmla="*/ 479075 h 1020095"/>
                <a:gd name="connsiteX41" fmla="*/ 792480 w 809098"/>
                <a:gd name="connsiteY41" fmla="*/ 501935 h 1020095"/>
                <a:gd name="connsiteX42" fmla="*/ 746760 w 809098"/>
                <a:gd name="connsiteY42" fmla="*/ 532415 h 1020095"/>
                <a:gd name="connsiteX43" fmla="*/ 693420 w 809098"/>
                <a:gd name="connsiteY43" fmla="*/ 585755 h 1020095"/>
                <a:gd name="connsiteX44" fmla="*/ 647700 w 809098"/>
                <a:gd name="connsiteY44" fmla="*/ 616235 h 1020095"/>
                <a:gd name="connsiteX45" fmla="*/ 624840 w 809098"/>
                <a:gd name="connsiteY45" fmla="*/ 631475 h 1020095"/>
                <a:gd name="connsiteX46" fmla="*/ 594360 w 809098"/>
                <a:gd name="connsiteY46" fmla="*/ 677195 h 1020095"/>
                <a:gd name="connsiteX47" fmla="*/ 586740 w 809098"/>
                <a:gd name="connsiteY47" fmla="*/ 707675 h 1020095"/>
                <a:gd name="connsiteX48" fmla="*/ 556260 w 809098"/>
                <a:gd name="connsiteY48" fmla="*/ 730535 h 1020095"/>
                <a:gd name="connsiteX49" fmla="*/ 533400 w 809098"/>
                <a:gd name="connsiteY49" fmla="*/ 753395 h 1020095"/>
                <a:gd name="connsiteX50" fmla="*/ 510540 w 809098"/>
                <a:gd name="connsiteY50" fmla="*/ 761015 h 1020095"/>
                <a:gd name="connsiteX51" fmla="*/ 464820 w 809098"/>
                <a:gd name="connsiteY51" fmla="*/ 791495 h 1020095"/>
                <a:gd name="connsiteX52" fmla="*/ 441960 w 809098"/>
                <a:gd name="connsiteY52" fmla="*/ 799115 h 1020095"/>
                <a:gd name="connsiteX53" fmla="*/ 403860 w 809098"/>
                <a:gd name="connsiteY53" fmla="*/ 806735 h 1020095"/>
                <a:gd name="connsiteX54" fmla="*/ 373380 w 809098"/>
                <a:gd name="connsiteY54" fmla="*/ 814355 h 1020095"/>
                <a:gd name="connsiteX55" fmla="*/ 342900 w 809098"/>
                <a:gd name="connsiteY55" fmla="*/ 882935 h 1020095"/>
                <a:gd name="connsiteX56" fmla="*/ 335280 w 809098"/>
                <a:gd name="connsiteY56" fmla="*/ 913415 h 1020095"/>
                <a:gd name="connsiteX57" fmla="*/ 327660 w 809098"/>
                <a:gd name="connsiteY57" fmla="*/ 936275 h 1020095"/>
                <a:gd name="connsiteX58" fmla="*/ 297180 w 809098"/>
                <a:gd name="connsiteY58" fmla="*/ 943895 h 1020095"/>
                <a:gd name="connsiteX59" fmla="*/ 251460 w 809098"/>
                <a:gd name="connsiteY59" fmla="*/ 966755 h 1020095"/>
                <a:gd name="connsiteX60" fmla="*/ 213360 w 809098"/>
                <a:gd name="connsiteY60" fmla="*/ 1012475 h 1020095"/>
                <a:gd name="connsiteX61" fmla="*/ 190500 w 809098"/>
                <a:gd name="connsiteY61" fmla="*/ 1020095 h 1020095"/>
                <a:gd name="connsiteX62" fmla="*/ 190500 w 809098"/>
                <a:gd name="connsiteY62" fmla="*/ 753395 h 1020095"/>
                <a:gd name="connsiteX63" fmla="*/ 137160 w 809098"/>
                <a:gd name="connsiteY63" fmla="*/ 745775 h 1020095"/>
                <a:gd name="connsiteX64" fmla="*/ 129540 w 809098"/>
                <a:gd name="connsiteY64" fmla="*/ 715295 h 1020095"/>
                <a:gd name="connsiteX65" fmla="*/ 121920 w 809098"/>
                <a:gd name="connsiteY65" fmla="*/ 692435 h 1020095"/>
                <a:gd name="connsiteX66" fmla="*/ 137160 w 809098"/>
                <a:gd name="connsiteY66" fmla="*/ 555275 h 1020095"/>
                <a:gd name="connsiteX67" fmla="*/ 137160 w 809098"/>
                <a:gd name="connsiteY67" fmla="*/ 425735 h 1020095"/>
                <a:gd name="connsiteX68" fmla="*/ 99060 w 809098"/>
                <a:gd name="connsiteY68" fmla="*/ 357155 h 1020095"/>
                <a:gd name="connsiteX69" fmla="*/ 76200 w 809098"/>
                <a:gd name="connsiteY69" fmla="*/ 311435 h 1020095"/>
                <a:gd name="connsiteX70" fmla="*/ 38100 w 809098"/>
                <a:gd name="connsiteY70" fmla="*/ 265715 h 1020095"/>
                <a:gd name="connsiteX71" fmla="*/ 15240 w 809098"/>
                <a:gd name="connsiteY71" fmla="*/ 174275 h 1020095"/>
                <a:gd name="connsiteX72" fmla="*/ 7620 w 809098"/>
                <a:gd name="connsiteY72" fmla="*/ 151415 h 1020095"/>
                <a:gd name="connsiteX73" fmla="*/ 0 w 809098"/>
                <a:gd name="connsiteY73" fmla="*/ 120935 h 1020095"/>
                <a:gd name="connsiteX74" fmla="*/ 7620 w 809098"/>
                <a:gd name="connsiteY74" fmla="*/ 44735 h 1020095"/>
                <a:gd name="connsiteX75" fmla="*/ 15240 w 809098"/>
                <a:gd name="connsiteY75" fmla="*/ 21875 h 1020095"/>
                <a:gd name="connsiteX76" fmla="*/ 45720 w 809098"/>
                <a:gd name="connsiteY76" fmla="*/ 14255 h 1020095"/>
                <a:gd name="connsiteX77" fmla="*/ 68580 w 809098"/>
                <a:gd name="connsiteY77" fmla="*/ 6635 h 1020095"/>
                <a:gd name="connsiteX78" fmla="*/ 76200 w 809098"/>
                <a:gd name="connsiteY78" fmla="*/ 29495 h 1020095"/>
                <a:gd name="connsiteX79" fmla="*/ 99060 w 809098"/>
                <a:gd name="connsiteY79" fmla="*/ 6635 h 102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09098" h="1020095">
                  <a:moveTo>
                    <a:pt x="99060" y="6635"/>
                  </a:moveTo>
                  <a:cubicBezTo>
                    <a:pt x="102870" y="34575"/>
                    <a:pt x="78897" y="91280"/>
                    <a:pt x="99060" y="197135"/>
                  </a:cubicBezTo>
                  <a:cubicBezTo>
                    <a:pt x="100563" y="205025"/>
                    <a:pt x="114300" y="202215"/>
                    <a:pt x="121920" y="204755"/>
                  </a:cubicBezTo>
                  <a:cubicBezTo>
                    <a:pt x="139395" y="257181"/>
                    <a:pt x="119927" y="193796"/>
                    <a:pt x="137160" y="288575"/>
                  </a:cubicBezTo>
                  <a:cubicBezTo>
                    <a:pt x="138597" y="296478"/>
                    <a:pt x="138508" y="306417"/>
                    <a:pt x="144780" y="311435"/>
                  </a:cubicBezTo>
                  <a:cubicBezTo>
                    <a:pt x="152958" y="317977"/>
                    <a:pt x="165229" y="316046"/>
                    <a:pt x="175260" y="319055"/>
                  </a:cubicBezTo>
                  <a:cubicBezTo>
                    <a:pt x="190647" y="323671"/>
                    <a:pt x="220980" y="334295"/>
                    <a:pt x="220980" y="334295"/>
                  </a:cubicBezTo>
                  <a:cubicBezTo>
                    <a:pt x="226060" y="341915"/>
                    <a:pt x="229185" y="351292"/>
                    <a:pt x="236220" y="357155"/>
                  </a:cubicBezTo>
                  <a:cubicBezTo>
                    <a:pt x="294227" y="405494"/>
                    <a:pt x="244810" y="339560"/>
                    <a:pt x="281940" y="395255"/>
                  </a:cubicBezTo>
                  <a:cubicBezTo>
                    <a:pt x="284480" y="410495"/>
                    <a:pt x="284674" y="426318"/>
                    <a:pt x="289560" y="440975"/>
                  </a:cubicBezTo>
                  <a:cubicBezTo>
                    <a:pt x="292456" y="449663"/>
                    <a:pt x="303789" y="454733"/>
                    <a:pt x="304800" y="463835"/>
                  </a:cubicBezTo>
                  <a:cubicBezTo>
                    <a:pt x="306506" y="479191"/>
                    <a:pt x="299529" y="494284"/>
                    <a:pt x="297180" y="509555"/>
                  </a:cubicBezTo>
                  <a:cubicBezTo>
                    <a:pt x="294449" y="527307"/>
                    <a:pt x="292100" y="545115"/>
                    <a:pt x="289560" y="562895"/>
                  </a:cubicBezTo>
                  <a:cubicBezTo>
                    <a:pt x="292100" y="608615"/>
                    <a:pt x="288200" y="655154"/>
                    <a:pt x="297180" y="700055"/>
                  </a:cubicBezTo>
                  <a:cubicBezTo>
                    <a:pt x="298976" y="709035"/>
                    <a:pt x="305944" y="683671"/>
                    <a:pt x="312420" y="677195"/>
                  </a:cubicBezTo>
                  <a:cubicBezTo>
                    <a:pt x="318896" y="670719"/>
                    <a:pt x="327660" y="667035"/>
                    <a:pt x="335280" y="661955"/>
                  </a:cubicBezTo>
                  <a:cubicBezTo>
                    <a:pt x="370215" y="609552"/>
                    <a:pt x="359968" y="633611"/>
                    <a:pt x="373380" y="593375"/>
                  </a:cubicBezTo>
                  <a:cubicBezTo>
                    <a:pt x="365760" y="585755"/>
                    <a:pt x="352858" y="581035"/>
                    <a:pt x="350520" y="570515"/>
                  </a:cubicBezTo>
                  <a:cubicBezTo>
                    <a:pt x="348516" y="561496"/>
                    <a:pt x="356167" y="510542"/>
                    <a:pt x="373380" y="501935"/>
                  </a:cubicBezTo>
                  <a:cubicBezTo>
                    <a:pt x="387199" y="495025"/>
                    <a:pt x="403860" y="496855"/>
                    <a:pt x="419100" y="494315"/>
                  </a:cubicBezTo>
                  <a:cubicBezTo>
                    <a:pt x="472711" y="458574"/>
                    <a:pt x="404732" y="499703"/>
                    <a:pt x="480060" y="471455"/>
                  </a:cubicBezTo>
                  <a:cubicBezTo>
                    <a:pt x="488635" y="468239"/>
                    <a:pt x="494345" y="459431"/>
                    <a:pt x="502920" y="456215"/>
                  </a:cubicBezTo>
                  <a:cubicBezTo>
                    <a:pt x="515047" y="451667"/>
                    <a:pt x="528377" y="451405"/>
                    <a:pt x="541020" y="448595"/>
                  </a:cubicBezTo>
                  <a:cubicBezTo>
                    <a:pt x="551243" y="446323"/>
                    <a:pt x="561340" y="443515"/>
                    <a:pt x="571500" y="440975"/>
                  </a:cubicBezTo>
                  <a:cubicBezTo>
                    <a:pt x="593977" y="425990"/>
                    <a:pt x="598885" y="424877"/>
                    <a:pt x="617220" y="402875"/>
                  </a:cubicBezTo>
                  <a:cubicBezTo>
                    <a:pt x="648970" y="364775"/>
                    <a:pt x="613410" y="392715"/>
                    <a:pt x="655320" y="364775"/>
                  </a:cubicBezTo>
                  <a:cubicBezTo>
                    <a:pt x="676240" y="302016"/>
                    <a:pt x="672832" y="334958"/>
                    <a:pt x="662940" y="265715"/>
                  </a:cubicBezTo>
                  <a:cubicBezTo>
                    <a:pt x="665480" y="235235"/>
                    <a:pt x="665532" y="204444"/>
                    <a:pt x="670560" y="174275"/>
                  </a:cubicBezTo>
                  <a:cubicBezTo>
                    <a:pt x="673201" y="158429"/>
                    <a:pt x="672434" y="137466"/>
                    <a:pt x="685800" y="128555"/>
                  </a:cubicBezTo>
                  <a:lnTo>
                    <a:pt x="708660" y="113315"/>
                  </a:lnTo>
                  <a:cubicBezTo>
                    <a:pt x="718820" y="98075"/>
                    <a:pt x="726188" y="80547"/>
                    <a:pt x="739140" y="67595"/>
                  </a:cubicBezTo>
                  <a:cubicBezTo>
                    <a:pt x="768476" y="38259"/>
                    <a:pt x="756022" y="53701"/>
                    <a:pt x="777240" y="21875"/>
                  </a:cubicBezTo>
                  <a:cubicBezTo>
                    <a:pt x="779780" y="32035"/>
                    <a:pt x="779051" y="43641"/>
                    <a:pt x="784860" y="52355"/>
                  </a:cubicBezTo>
                  <a:cubicBezTo>
                    <a:pt x="789940" y="59975"/>
                    <a:pt x="806809" y="58482"/>
                    <a:pt x="807720" y="67595"/>
                  </a:cubicBezTo>
                  <a:cubicBezTo>
                    <a:pt x="812276" y="113158"/>
                    <a:pt x="804441" y="159171"/>
                    <a:pt x="800100" y="204755"/>
                  </a:cubicBezTo>
                  <a:cubicBezTo>
                    <a:pt x="799338" y="212751"/>
                    <a:pt x="794687" y="219892"/>
                    <a:pt x="792480" y="227615"/>
                  </a:cubicBezTo>
                  <a:cubicBezTo>
                    <a:pt x="789603" y="237685"/>
                    <a:pt x="787400" y="247935"/>
                    <a:pt x="784860" y="258095"/>
                  </a:cubicBezTo>
                  <a:cubicBezTo>
                    <a:pt x="787400" y="273335"/>
                    <a:pt x="789128" y="288733"/>
                    <a:pt x="792480" y="303815"/>
                  </a:cubicBezTo>
                  <a:cubicBezTo>
                    <a:pt x="794222" y="311656"/>
                    <a:pt x="797893" y="318952"/>
                    <a:pt x="800100" y="326675"/>
                  </a:cubicBezTo>
                  <a:cubicBezTo>
                    <a:pt x="802977" y="336745"/>
                    <a:pt x="805180" y="346995"/>
                    <a:pt x="807720" y="357155"/>
                  </a:cubicBezTo>
                  <a:cubicBezTo>
                    <a:pt x="805180" y="397795"/>
                    <a:pt x="804363" y="438579"/>
                    <a:pt x="800100" y="479075"/>
                  </a:cubicBezTo>
                  <a:cubicBezTo>
                    <a:pt x="799259" y="487063"/>
                    <a:pt x="798160" y="496255"/>
                    <a:pt x="792480" y="501935"/>
                  </a:cubicBezTo>
                  <a:cubicBezTo>
                    <a:pt x="779528" y="514887"/>
                    <a:pt x="746760" y="532415"/>
                    <a:pt x="746760" y="532415"/>
                  </a:cubicBezTo>
                  <a:cubicBezTo>
                    <a:pt x="690236" y="617202"/>
                    <a:pt x="743124" y="558142"/>
                    <a:pt x="693420" y="585755"/>
                  </a:cubicBezTo>
                  <a:cubicBezTo>
                    <a:pt x="677409" y="594650"/>
                    <a:pt x="662940" y="606075"/>
                    <a:pt x="647700" y="616235"/>
                  </a:cubicBezTo>
                  <a:lnTo>
                    <a:pt x="624840" y="631475"/>
                  </a:lnTo>
                  <a:cubicBezTo>
                    <a:pt x="614680" y="646715"/>
                    <a:pt x="598802" y="659426"/>
                    <a:pt x="594360" y="677195"/>
                  </a:cubicBezTo>
                  <a:cubicBezTo>
                    <a:pt x="591820" y="687355"/>
                    <a:pt x="592827" y="699153"/>
                    <a:pt x="586740" y="707675"/>
                  </a:cubicBezTo>
                  <a:cubicBezTo>
                    <a:pt x="579358" y="718009"/>
                    <a:pt x="565903" y="722270"/>
                    <a:pt x="556260" y="730535"/>
                  </a:cubicBezTo>
                  <a:cubicBezTo>
                    <a:pt x="548078" y="737548"/>
                    <a:pt x="542366" y="747417"/>
                    <a:pt x="533400" y="753395"/>
                  </a:cubicBezTo>
                  <a:cubicBezTo>
                    <a:pt x="526717" y="757850"/>
                    <a:pt x="517561" y="757114"/>
                    <a:pt x="510540" y="761015"/>
                  </a:cubicBezTo>
                  <a:cubicBezTo>
                    <a:pt x="494529" y="769910"/>
                    <a:pt x="482196" y="785703"/>
                    <a:pt x="464820" y="791495"/>
                  </a:cubicBezTo>
                  <a:cubicBezTo>
                    <a:pt x="457200" y="794035"/>
                    <a:pt x="449752" y="797167"/>
                    <a:pt x="441960" y="799115"/>
                  </a:cubicBezTo>
                  <a:cubicBezTo>
                    <a:pt x="429395" y="802256"/>
                    <a:pt x="416503" y="803925"/>
                    <a:pt x="403860" y="806735"/>
                  </a:cubicBezTo>
                  <a:cubicBezTo>
                    <a:pt x="393637" y="809007"/>
                    <a:pt x="383540" y="811815"/>
                    <a:pt x="373380" y="814355"/>
                  </a:cubicBezTo>
                  <a:cubicBezTo>
                    <a:pt x="337957" y="849778"/>
                    <a:pt x="354640" y="824237"/>
                    <a:pt x="342900" y="882935"/>
                  </a:cubicBezTo>
                  <a:cubicBezTo>
                    <a:pt x="340846" y="893204"/>
                    <a:pt x="338157" y="903345"/>
                    <a:pt x="335280" y="913415"/>
                  </a:cubicBezTo>
                  <a:cubicBezTo>
                    <a:pt x="333073" y="921138"/>
                    <a:pt x="333932" y="931257"/>
                    <a:pt x="327660" y="936275"/>
                  </a:cubicBezTo>
                  <a:cubicBezTo>
                    <a:pt x="319482" y="942817"/>
                    <a:pt x="307250" y="941018"/>
                    <a:pt x="297180" y="943895"/>
                  </a:cubicBezTo>
                  <a:cubicBezTo>
                    <a:pt x="269575" y="951782"/>
                    <a:pt x="276507" y="950057"/>
                    <a:pt x="251460" y="966755"/>
                  </a:cubicBezTo>
                  <a:cubicBezTo>
                    <a:pt x="240215" y="983623"/>
                    <a:pt x="230961" y="1000741"/>
                    <a:pt x="213360" y="1012475"/>
                  </a:cubicBezTo>
                  <a:cubicBezTo>
                    <a:pt x="206677" y="1016930"/>
                    <a:pt x="198120" y="1017555"/>
                    <a:pt x="190500" y="1020095"/>
                  </a:cubicBezTo>
                  <a:cubicBezTo>
                    <a:pt x="220794" y="929213"/>
                    <a:pt x="229164" y="912884"/>
                    <a:pt x="190500" y="753395"/>
                  </a:cubicBezTo>
                  <a:cubicBezTo>
                    <a:pt x="186269" y="735940"/>
                    <a:pt x="154940" y="748315"/>
                    <a:pt x="137160" y="745775"/>
                  </a:cubicBezTo>
                  <a:cubicBezTo>
                    <a:pt x="134620" y="735615"/>
                    <a:pt x="132417" y="725365"/>
                    <a:pt x="129540" y="715295"/>
                  </a:cubicBezTo>
                  <a:cubicBezTo>
                    <a:pt x="127333" y="707572"/>
                    <a:pt x="121920" y="700467"/>
                    <a:pt x="121920" y="692435"/>
                  </a:cubicBezTo>
                  <a:cubicBezTo>
                    <a:pt x="121920" y="594583"/>
                    <a:pt x="119180" y="609214"/>
                    <a:pt x="137160" y="555275"/>
                  </a:cubicBezTo>
                  <a:cubicBezTo>
                    <a:pt x="146674" y="488677"/>
                    <a:pt x="149006" y="502734"/>
                    <a:pt x="137160" y="425735"/>
                  </a:cubicBezTo>
                  <a:cubicBezTo>
                    <a:pt x="133136" y="399581"/>
                    <a:pt x="112586" y="377445"/>
                    <a:pt x="99060" y="357155"/>
                  </a:cubicBezTo>
                  <a:cubicBezTo>
                    <a:pt x="55384" y="291641"/>
                    <a:pt x="107748" y="374531"/>
                    <a:pt x="76200" y="311435"/>
                  </a:cubicBezTo>
                  <a:cubicBezTo>
                    <a:pt x="65591" y="290217"/>
                    <a:pt x="54952" y="282567"/>
                    <a:pt x="38100" y="265715"/>
                  </a:cubicBezTo>
                  <a:cubicBezTo>
                    <a:pt x="7305" y="173331"/>
                    <a:pt x="35762" y="266624"/>
                    <a:pt x="15240" y="174275"/>
                  </a:cubicBezTo>
                  <a:cubicBezTo>
                    <a:pt x="13498" y="166434"/>
                    <a:pt x="9827" y="159138"/>
                    <a:pt x="7620" y="151415"/>
                  </a:cubicBezTo>
                  <a:cubicBezTo>
                    <a:pt x="4743" y="141345"/>
                    <a:pt x="2540" y="131095"/>
                    <a:pt x="0" y="120935"/>
                  </a:cubicBezTo>
                  <a:cubicBezTo>
                    <a:pt x="2540" y="95535"/>
                    <a:pt x="3738" y="69965"/>
                    <a:pt x="7620" y="44735"/>
                  </a:cubicBezTo>
                  <a:cubicBezTo>
                    <a:pt x="8841" y="36796"/>
                    <a:pt x="8968" y="26893"/>
                    <a:pt x="15240" y="21875"/>
                  </a:cubicBezTo>
                  <a:cubicBezTo>
                    <a:pt x="23418" y="15333"/>
                    <a:pt x="35650" y="17132"/>
                    <a:pt x="45720" y="14255"/>
                  </a:cubicBezTo>
                  <a:cubicBezTo>
                    <a:pt x="53443" y="12048"/>
                    <a:pt x="60960" y="9175"/>
                    <a:pt x="68580" y="6635"/>
                  </a:cubicBezTo>
                  <a:cubicBezTo>
                    <a:pt x="71120" y="14255"/>
                    <a:pt x="70520" y="23815"/>
                    <a:pt x="76200" y="29495"/>
                  </a:cubicBezTo>
                  <a:cubicBezTo>
                    <a:pt x="95984" y="49279"/>
                    <a:pt x="95250" y="-21305"/>
                    <a:pt x="99060" y="66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6832600" y="3479800"/>
              <a:ext cx="1593025" cy="844550"/>
            </a:xfrm>
            <a:custGeom>
              <a:avLst/>
              <a:gdLst>
                <a:gd name="connsiteX0" fmla="*/ 1390650 w 1593025"/>
                <a:gd name="connsiteY0" fmla="*/ 0 h 844550"/>
                <a:gd name="connsiteX1" fmla="*/ 1327150 w 1593025"/>
                <a:gd name="connsiteY1" fmla="*/ 6350 h 844550"/>
                <a:gd name="connsiteX2" fmla="*/ 1225550 w 1593025"/>
                <a:gd name="connsiteY2" fmla="*/ 12700 h 844550"/>
                <a:gd name="connsiteX3" fmla="*/ 1187450 w 1593025"/>
                <a:gd name="connsiteY3" fmla="*/ 19050 h 844550"/>
                <a:gd name="connsiteX4" fmla="*/ 1111250 w 1593025"/>
                <a:gd name="connsiteY4" fmla="*/ 25400 h 844550"/>
                <a:gd name="connsiteX5" fmla="*/ 1054100 w 1593025"/>
                <a:gd name="connsiteY5" fmla="*/ 31750 h 844550"/>
                <a:gd name="connsiteX6" fmla="*/ 806450 w 1593025"/>
                <a:gd name="connsiteY6" fmla="*/ 38100 h 844550"/>
                <a:gd name="connsiteX7" fmla="*/ 596900 w 1593025"/>
                <a:gd name="connsiteY7" fmla="*/ 44450 h 844550"/>
                <a:gd name="connsiteX8" fmla="*/ 355600 w 1593025"/>
                <a:gd name="connsiteY8" fmla="*/ 50800 h 844550"/>
                <a:gd name="connsiteX9" fmla="*/ 330200 w 1593025"/>
                <a:gd name="connsiteY9" fmla="*/ 57150 h 844550"/>
                <a:gd name="connsiteX10" fmla="*/ 184150 w 1593025"/>
                <a:gd name="connsiteY10" fmla="*/ 69850 h 844550"/>
                <a:gd name="connsiteX11" fmla="*/ 133350 w 1593025"/>
                <a:gd name="connsiteY11" fmla="*/ 76200 h 844550"/>
                <a:gd name="connsiteX12" fmla="*/ 69850 w 1593025"/>
                <a:gd name="connsiteY12" fmla="*/ 82550 h 844550"/>
                <a:gd name="connsiteX13" fmla="*/ 50800 w 1593025"/>
                <a:gd name="connsiteY13" fmla="*/ 88900 h 844550"/>
                <a:gd name="connsiteX14" fmla="*/ 38100 w 1593025"/>
                <a:gd name="connsiteY14" fmla="*/ 107950 h 844550"/>
                <a:gd name="connsiteX15" fmla="*/ 19050 w 1593025"/>
                <a:gd name="connsiteY15" fmla="*/ 120650 h 844550"/>
                <a:gd name="connsiteX16" fmla="*/ 6350 w 1593025"/>
                <a:gd name="connsiteY16" fmla="*/ 139700 h 844550"/>
                <a:gd name="connsiteX17" fmla="*/ 0 w 1593025"/>
                <a:gd name="connsiteY17" fmla="*/ 158750 h 844550"/>
                <a:gd name="connsiteX18" fmla="*/ 6350 w 1593025"/>
                <a:gd name="connsiteY18" fmla="*/ 361950 h 844550"/>
                <a:gd name="connsiteX19" fmla="*/ 12700 w 1593025"/>
                <a:gd name="connsiteY19" fmla="*/ 438150 h 844550"/>
                <a:gd name="connsiteX20" fmla="*/ 12700 w 1593025"/>
                <a:gd name="connsiteY20" fmla="*/ 622300 h 844550"/>
                <a:gd name="connsiteX21" fmla="*/ 25400 w 1593025"/>
                <a:gd name="connsiteY21" fmla="*/ 641350 h 844550"/>
                <a:gd name="connsiteX22" fmla="*/ 57150 w 1593025"/>
                <a:gd name="connsiteY22" fmla="*/ 679450 h 844550"/>
                <a:gd name="connsiteX23" fmla="*/ 63500 w 1593025"/>
                <a:gd name="connsiteY23" fmla="*/ 698500 h 844550"/>
                <a:gd name="connsiteX24" fmla="*/ 69850 w 1593025"/>
                <a:gd name="connsiteY24" fmla="*/ 723900 h 844550"/>
                <a:gd name="connsiteX25" fmla="*/ 88900 w 1593025"/>
                <a:gd name="connsiteY25" fmla="*/ 730250 h 844550"/>
                <a:gd name="connsiteX26" fmla="*/ 139700 w 1593025"/>
                <a:gd name="connsiteY26" fmla="*/ 736600 h 844550"/>
                <a:gd name="connsiteX27" fmla="*/ 196850 w 1593025"/>
                <a:gd name="connsiteY27" fmla="*/ 749300 h 844550"/>
                <a:gd name="connsiteX28" fmla="*/ 260350 w 1593025"/>
                <a:gd name="connsiteY28" fmla="*/ 768350 h 844550"/>
                <a:gd name="connsiteX29" fmla="*/ 279400 w 1593025"/>
                <a:gd name="connsiteY29" fmla="*/ 781050 h 844550"/>
                <a:gd name="connsiteX30" fmla="*/ 304800 w 1593025"/>
                <a:gd name="connsiteY30" fmla="*/ 800100 h 844550"/>
                <a:gd name="connsiteX31" fmla="*/ 311150 w 1593025"/>
                <a:gd name="connsiteY31" fmla="*/ 831850 h 844550"/>
                <a:gd name="connsiteX32" fmla="*/ 330200 w 1593025"/>
                <a:gd name="connsiteY32" fmla="*/ 844550 h 844550"/>
                <a:gd name="connsiteX33" fmla="*/ 488950 w 1593025"/>
                <a:gd name="connsiteY33" fmla="*/ 838200 h 844550"/>
                <a:gd name="connsiteX34" fmla="*/ 558800 w 1593025"/>
                <a:gd name="connsiteY34" fmla="*/ 819150 h 844550"/>
                <a:gd name="connsiteX35" fmla="*/ 577850 w 1593025"/>
                <a:gd name="connsiteY35" fmla="*/ 812800 h 844550"/>
                <a:gd name="connsiteX36" fmla="*/ 596900 w 1593025"/>
                <a:gd name="connsiteY36" fmla="*/ 800100 h 844550"/>
                <a:gd name="connsiteX37" fmla="*/ 641350 w 1593025"/>
                <a:gd name="connsiteY37" fmla="*/ 787400 h 844550"/>
                <a:gd name="connsiteX38" fmla="*/ 660400 w 1593025"/>
                <a:gd name="connsiteY38" fmla="*/ 781050 h 844550"/>
                <a:gd name="connsiteX39" fmla="*/ 736600 w 1593025"/>
                <a:gd name="connsiteY39" fmla="*/ 787400 h 844550"/>
                <a:gd name="connsiteX40" fmla="*/ 755650 w 1593025"/>
                <a:gd name="connsiteY40" fmla="*/ 793750 h 844550"/>
                <a:gd name="connsiteX41" fmla="*/ 793750 w 1593025"/>
                <a:gd name="connsiteY41" fmla="*/ 800100 h 844550"/>
                <a:gd name="connsiteX42" fmla="*/ 825500 w 1593025"/>
                <a:gd name="connsiteY42" fmla="*/ 793750 h 844550"/>
                <a:gd name="connsiteX43" fmla="*/ 831850 w 1593025"/>
                <a:gd name="connsiteY43" fmla="*/ 736600 h 844550"/>
                <a:gd name="connsiteX44" fmla="*/ 844550 w 1593025"/>
                <a:gd name="connsiteY44" fmla="*/ 679450 h 844550"/>
                <a:gd name="connsiteX45" fmla="*/ 850900 w 1593025"/>
                <a:gd name="connsiteY45" fmla="*/ 654050 h 844550"/>
                <a:gd name="connsiteX46" fmla="*/ 889000 w 1593025"/>
                <a:gd name="connsiteY46" fmla="*/ 641350 h 844550"/>
                <a:gd name="connsiteX47" fmla="*/ 1035050 w 1593025"/>
                <a:gd name="connsiteY47" fmla="*/ 635000 h 844550"/>
                <a:gd name="connsiteX48" fmla="*/ 1155700 w 1593025"/>
                <a:gd name="connsiteY48" fmla="*/ 622300 h 844550"/>
                <a:gd name="connsiteX49" fmla="*/ 1397000 w 1593025"/>
                <a:gd name="connsiteY49" fmla="*/ 628650 h 844550"/>
                <a:gd name="connsiteX50" fmla="*/ 1422400 w 1593025"/>
                <a:gd name="connsiteY50" fmla="*/ 635000 h 844550"/>
                <a:gd name="connsiteX51" fmla="*/ 1447800 w 1593025"/>
                <a:gd name="connsiteY51" fmla="*/ 647700 h 844550"/>
                <a:gd name="connsiteX52" fmla="*/ 1466850 w 1593025"/>
                <a:gd name="connsiteY52" fmla="*/ 654050 h 844550"/>
                <a:gd name="connsiteX53" fmla="*/ 1581150 w 1593025"/>
                <a:gd name="connsiteY53" fmla="*/ 419100 h 844550"/>
                <a:gd name="connsiteX54" fmla="*/ 1574800 w 1593025"/>
                <a:gd name="connsiteY54" fmla="*/ 171450 h 844550"/>
                <a:gd name="connsiteX55" fmla="*/ 1555750 w 1593025"/>
                <a:gd name="connsiteY55" fmla="*/ 133350 h 844550"/>
                <a:gd name="connsiteX56" fmla="*/ 1549400 w 1593025"/>
                <a:gd name="connsiteY56" fmla="*/ 114300 h 844550"/>
                <a:gd name="connsiteX57" fmla="*/ 1473200 w 1593025"/>
                <a:gd name="connsiteY57" fmla="*/ 50800 h 844550"/>
                <a:gd name="connsiteX58" fmla="*/ 1435100 w 1593025"/>
                <a:gd name="connsiteY58" fmla="*/ 31750 h 844550"/>
                <a:gd name="connsiteX59" fmla="*/ 1333500 w 1593025"/>
                <a:gd name="connsiteY59" fmla="*/ 38100 h 844550"/>
                <a:gd name="connsiteX60" fmla="*/ 1276350 w 1593025"/>
                <a:gd name="connsiteY60" fmla="*/ 31750 h 844550"/>
                <a:gd name="connsiteX61" fmla="*/ 1257300 w 1593025"/>
                <a:gd name="connsiteY61" fmla="*/ 31750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93025" h="844550">
                  <a:moveTo>
                    <a:pt x="1390650" y="0"/>
                  </a:moveTo>
                  <a:cubicBezTo>
                    <a:pt x="1369483" y="2117"/>
                    <a:pt x="1348360" y="4718"/>
                    <a:pt x="1327150" y="6350"/>
                  </a:cubicBezTo>
                  <a:cubicBezTo>
                    <a:pt x="1293317" y="8953"/>
                    <a:pt x="1259343" y="9628"/>
                    <a:pt x="1225550" y="12700"/>
                  </a:cubicBezTo>
                  <a:cubicBezTo>
                    <a:pt x="1212728" y="13866"/>
                    <a:pt x="1200246" y="17628"/>
                    <a:pt x="1187450" y="19050"/>
                  </a:cubicBezTo>
                  <a:cubicBezTo>
                    <a:pt x="1162118" y="21865"/>
                    <a:pt x="1136623" y="22984"/>
                    <a:pt x="1111250" y="25400"/>
                  </a:cubicBezTo>
                  <a:cubicBezTo>
                    <a:pt x="1092169" y="27217"/>
                    <a:pt x="1073251" y="30952"/>
                    <a:pt x="1054100" y="31750"/>
                  </a:cubicBezTo>
                  <a:cubicBezTo>
                    <a:pt x="971594" y="35188"/>
                    <a:pt x="888995" y="35807"/>
                    <a:pt x="806450" y="38100"/>
                  </a:cubicBezTo>
                  <a:lnTo>
                    <a:pt x="596900" y="44450"/>
                  </a:lnTo>
                  <a:lnTo>
                    <a:pt x="355600" y="50800"/>
                  </a:lnTo>
                  <a:cubicBezTo>
                    <a:pt x="347133" y="52917"/>
                    <a:pt x="338840" y="55916"/>
                    <a:pt x="330200" y="57150"/>
                  </a:cubicBezTo>
                  <a:cubicBezTo>
                    <a:pt x="290344" y="62844"/>
                    <a:pt x="221608" y="66283"/>
                    <a:pt x="184150" y="69850"/>
                  </a:cubicBezTo>
                  <a:cubicBezTo>
                    <a:pt x="167162" y="71468"/>
                    <a:pt x="150311" y="74315"/>
                    <a:pt x="133350" y="76200"/>
                  </a:cubicBezTo>
                  <a:cubicBezTo>
                    <a:pt x="112208" y="78549"/>
                    <a:pt x="91017" y="80433"/>
                    <a:pt x="69850" y="82550"/>
                  </a:cubicBezTo>
                  <a:cubicBezTo>
                    <a:pt x="63500" y="84667"/>
                    <a:pt x="56027" y="84719"/>
                    <a:pt x="50800" y="88900"/>
                  </a:cubicBezTo>
                  <a:cubicBezTo>
                    <a:pt x="44841" y="93668"/>
                    <a:pt x="43496" y="102554"/>
                    <a:pt x="38100" y="107950"/>
                  </a:cubicBezTo>
                  <a:cubicBezTo>
                    <a:pt x="32704" y="113346"/>
                    <a:pt x="25400" y="116417"/>
                    <a:pt x="19050" y="120650"/>
                  </a:cubicBezTo>
                  <a:cubicBezTo>
                    <a:pt x="14817" y="127000"/>
                    <a:pt x="9763" y="132874"/>
                    <a:pt x="6350" y="139700"/>
                  </a:cubicBezTo>
                  <a:cubicBezTo>
                    <a:pt x="3357" y="145687"/>
                    <a:pt x="0" y="152057"/>
                    <a:pt x="0" y="158750"/>
                  </a:cubicBezTo>
                  <a:cubicBezTo>
                    <a:pt x="0" y="226516"/>
                    <a:pt x="3273" y="294254"/>
                    <a:pt x="6350" y="361950"/>
                  </a:cubicBezTo>
                  <a:cubicBezTo>
                    <a:pt x="7507" y="387412"/>
                    <a:pt x="10583" y="412750"/>
                    <a:pt x="12700" y="438150"/>
                  </a:cubicBezTo>
                  <a:cubicBezTo>
                    <a:pt x="8584" y="504001"/>
                    <a:pt x="530" y="557394"/>
                    <a:pt x="12700" y="622300"/>
                  </a:cubicBezTo>
                  <a:cubicBezTo>
                    <a:pt x="14106" y="629801"/>
                    <a:pt x="20514" y="635487"/>
                    <a:pt x="25400" y="641350"/>
                  </a:cubicBezTo>
                  <a:cubicBezTo>
                    <a:pt x="42955" y="662416"/>
                    <a:pt x="45326" y="655801"/>
                    <a:pt x="57150" y="679450"/>
                  </a:cubicBezTo>
                  <a:cubicBezTo>
                    <a:pt x="60143" y="685437"/>
                    <a:pt x="61661" y="692064"/>
                    <a:pt x="63500" y="698500"/>
                  </a:cubicBezTo>
                  <a:cubicBezTo>
                    <a:pt x="65898" y="706891"/>
                    <a:pt x="64398" y="717085"/>
                    <a:pt x="69850" y="723900"/>
                  </a:cubicBezTo>
                  <a:cubicBezTo>
                    <a:pt x="74031" y="729127"/>
                    <a:pt x="82314" y="729053"/>
                    <a:pt x="88900" y="730250"/>
                  </a:cubicBezTo>
                  <a:cubicBezTo>
                    <a:pt x="105690" y="733303"/>
                    <a:pt x="122833" y="734005"/>
                    <a:pt x="139700" y="736600"/>
                  </a:cubicBezTo>
                  <a:cubicBezTo>
                    <a:pt x="152103" y="738508"/>
                    <a:pt x="183543" y="745308"/>
                    <a:pt x="196850" y="749300"/>
                  </a:cubicBezTo>
                  <a:cubicBezTo>
                    <a:pt x="274149" y="772490"/>
                    <a:pt x="201806" y="753714"/>
                    <a:pt x="260350" y="768350"/>
                  </a:cubicBezTo>
                  <a:cubicBezTo>
                    <a:pt x="266700" y="772583"/>
                    <a:pt x="272090" y="778857"/>
                    <a:pt x="279400" y="781050"/>
                  </a:cubicBezTo>
                  <a:cubicBezTo>
                    <a:pt x="322951" y="794115"/>
                    <a:pt x="340614" y="776224"/>
                    <a:pt x="304800" y="800100"/>
                  </a:cubicBezTo>
                  <a:cubicBezTo>
                    <a:pt x="306917" y="810683"/>
                    <a:pt x="305795" y="822479"/>
                    <a:pt x="311150" y="831850"/>
                  </a:cubicBezTo>
                  <a:cubicBezTo>
                    <a:pt x="314936" y="838476"/>
                    <a:pt x="322573" y="844278"/>
                    <a:pt x="330200" y="844550"/>
                  </a:cubicBezTo>
                  <a:lnTo>
                    <a:pt x="488950" y="838200"/>
                  </a:lnTo>
                  <a:cubicBezTo>
                    <a:pt x="533827" y="829225"/>
                    <a:pt x="510461" y="835263"/>
                    <a:pt x="558800" y="819150"/>
                  </a:cubicBezTo>
                  <a:cubicBezTo>
                    <a:pt x="565150" y="817033"/>
                    <a:pt x="572281" y="816513"/>
                    <a:pt x="577850" y="812800"/>
                  </a:cubicBezTo>
                  <a:cubicBezTo>
                    <a:pt x="584200" y="808567"/>
                    <a:pt x="590074" y="803513"/>
                    <a:pt x="596900" y="800100"/>
                  </a:cubicBezTo>
                  <a:cubicBezTo>
                    <a:pt x="607050" y="795025"/>
                    <a:pt x="631855" y="790113"/>
                    <a:pt x="641350" y="787400"/>
                  </a:cubicBezTo>
                  <a:cubicBezTo>
                    <a:pt x="647786" y="785561"/>
                    <a:pt x="654050" y="783167"/>
                    <a:pt x="660400" y="781050"/>
                  </a:cubicBezTo>
                  <a:cubicBezTo>
                    <a:pt x="685800" y="783167"/>
                    <a:pt x="711336" y="784031"/>
                    <a:pt x="736600" y="787400"/>
                  </a:cubicBezTo>
                  <a:cubicBezTo>
                    <a:pt x="743235" y="788285"/>
                    <a:pt x="749116" y="792298"/>
                    <a:pt x="755650" y="793750"/>
                  </a:cubicBezTo>
                  <a:cubicBezTo>
                    <a:pt x="768219" y="796543"/>
                    <a:pt x="781050" y="797983"/>
                    <a:pt x="793750" y="800100"/>
                  </a:cubicBezTo>
                  <a:cubicBezTo>
                    <a:pt x="804333" y="797983"/>
                    <a:pt x="819947" y="803005"/>
                    <a:pt x="825500" y="793750"/>
                  </a:cubicBezTo>
                  <a:cubicBezTo>
                    <a:pt x="835361" y="777314"/>
                    <a:pt x="829317" y="755599"/>
                    <a:pt x="831850" y="736600"/>
                  </a:cubicBezTo>
                  <a:cubicBezTo>
                    <a:pt x="839012" y="682883"/>
                    <a:pt x="834278" y="715401"/>
                    <a:pt x="844550" y="679450"/>
                  </a:cubicBezTo>
                  <a:cubicBezTo>
                    <a:pt x="846948" y="671059"/>
                    <a:pt x="844274" y="659730"/>
                    <a:pt x="850900" y="654050"/>
                  </a:cubicBezTo>
                  <a:cubicBezTo>
                    <a:pt x="861064" y="645338"/>
                    <a:pt x="875626" y="641931"/>
                    <a:pt x="889000" y="641350"/>
                  </a:cubicBezTo>
                  <a:lnTo>
                    <a:pt x="1035050" y="635000"/>
                  </a:lnTo>
                  <a:cubicBezTo>
                    <a:pt x="1083717" y="622833"/>
                    <a:pt x="1079464" y="622300"/>
                    <a:pt x="1155700" y="622300"/>
                  </a:cubicBezTo>
                  <a:cubicBezTo>
                    <a:pt x="1236161" y="622300"/>
                    <a:pt x="1316567" y="626533"/>
                    <a:pt x="1397000" y="628650"/>
                  </a:cubicBezTo>
                  <a:cubicBezTo>
                    <a:pt x="1405467" y="630767"/>
                    <a:pt x="1414228" y="631936"/>
                    <a:pt x="1422400" y="635000"/>
                  </a:cubicBezTo>
                  <a:cubicBezTo>
                    <a:pt x="1431263" y="638324"/>
                    <a:pt x="1439099" y="643971"/>
                    <a:pt x="1447800" y="647700"/>
                  </a:cubicBezTo>
                  <a:cubicBezTo>
                    <a:pt x="1453952" y="650337"/>
                    <a:pt x="1460500" y="651933"/>
                    <a:pt x="1466850" y="654050"/>
                  </a:cubicBezTo>
                  <a:cubicBezTo>
                    <a:pt x="1647422" y="643428"/>
                    <a:pt x="1581150" y="683299"/>
                    <a:pt x="1581150" y="419100"/>
                  </a:cubicBezTo>
                  <a:cubicBezTo>
                    <a:pt x="1581150" y="336523"/>
                    <a:pt x="1578728" y="253934"/>
                    <a:pt x="1574800" y="171450"/>
                  </a:cubicBezTo>
                  <a:cubicBezTo>
                    <a:pt x="1573960" y="153809"/>
                    <a:pt x="1563129" y="148108"/>
                    <a:pt x="1555750" y="133350"/>
                  </a:cubicBezTo>
                  <a:cubicBezTo>
                    <a:pt x="1552757" y="127363"/>
                    <a:pt x="1553509" y="119584"/>
                    <a:pt x="1549400" y="114300"/>
                  </a:cubicBezTo>
                  <a:cubicBezTo>
                    <a:pt x="1537021" y="98384"/>
                    <a:pt x="1495213" y="58138"/>
                    <a:pt x="1473200" y="50800"/>
                  </a:cubicBezTo>
                  <a:cubicBezTo>
                    <a:pt x="1446910" y="42037"/>
                    <a:pt x="1459719" y="48163"/>
                    <a:pt x="1435100" y="31750"/>
                  </a:cubicBezTo>
                  <a:cubicBezTo>
                    <a:pt x="1401233" y="33867"/>
                    <a:pt x="1367433" y="38100"/>
                    <a:pt x="1333500" y="38100"/>
                  </a:cubicBezTo>
                  <a:cubicBezTo>
                    <a:pt x="1314333" y="38100"/>
                    <a:pt x="1295451" y="33342"/>
                    <a:pt x="1276350" y="31750"/>
                  </a:cubicBezTo>
                  <a:cubicBezTo>
                    <a:pt x="1270022" y="31223"/>
                    <a:pt x="1263650" y="31750"/>
                    <a:pt x="1257300" y="3175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6305550" y="2768600"/>
              <a:ext cx="2248042" cy="914755"/>
            </a:xfrm>
            <a:custGeom>
              <a:avLst/>
              <a:gdLst>
                <a:gd name="connsiteX0" fmla="*/ 2019300 w 2248042"/>
                <a:gd name="connsiteY0" fmla="*/ 774700 h 914755"/>
                <a:gd name="connsiteX1" fmla="*/ 2025650 w 2248042"/>
                <a:gd name="connsiteY1" fmla="*/ 742950 h 914755"/>
                <a:gd name="connsiteX2" fmla="*/ 2076450 w 2248042"/>
                <a:gd name="connsiteY2" fmla="*/ 698500 h 914755"/>
                <a:gd name="connsiteX3" fmla="*/ 2114550 w 2248042"/>
                <a:gd name="connsiteY3" fmla="*/ 685800 h 914755"/>
                <a:gd name="connsiteX4" fmla="*/ 2171700 w 2248042"/>
                <a:gd name="connsiteY4" fmla="*/ 641350 h 914755"/>
                <a:gd name="connsiteX5" fmla="*/ 2184400 w 2248042"/>
                <a:gd name="connsiteY5" fmla="*/ 622300 h 914755"/>
                <a:gd name="connsiteX6" fmla="*/ 2222500 w 2248042"/>
                <a:gd name="connsiteY6" fmla="*/ 596900 h 914755"/>
                <a:gd name="connsiteX7" fmla="*/ 2241550 w 2248042"/>
                <a:gd name="connsiteY7" fmla="*/ 577850 h 914755"/>
                <a:gd name="connsiteX8" fmla="*/ 2241550 w 2248042"/>
                <a:gd name="connsiteY8" fmla="*/ 533400 h 914755"/>
                <a:gd name="connsiteX9" fmla="*/ 2235200 w 2248042"/>
                <a:gd name="connsiteY9" fmla="*/ 336550 h 914755"/>
                <a:gd name="connsiteX10" fmla="*/ 2228850 w 2248042"/>
                <a:gd name="connsiteY10" fmla="*/ 317500 h 914755"/>
                <a:gd name="connsiteX11" fmla="*/ 2209800 w 2248042"/>
                <a:gd name="connsiteY11" fmla="*/ 304800 h 914755"/>
                <a:gd name="connsiteX12" fmla="*/ 2159000 w 2248042"/>
                <a:gd name="connsiteY12" fmla="*/ 273050 h 914755"/>
                <a:gd name="connsiteX13" fmla="*/ 1955800 w 2248042"/>
                <a:gd name="connsiteY13" fmla="*/ 241300 h 914755"/>
                <a:gd name="connsiteX14" fmla="*/ 1898650 w 2248042"/>
                <a:gd name="connsiteY14" fmla="*/ 234950 h 914755"/>
                <a:gd name="connsiteX15" fmla="*/ 1892300 w 2248042"/>
                <a:gd name="connsiteY15" fmla="*/ 165100 h 914755"/>
                <a:gd name="connsiteX16" fmla="*/ 1828800 w 2248042"/>
                <a:gd name="connsiteY16" fmla="*/ 114300 h 914755"/>
                <a:gd name="connsiteX17" fmla="*/ 1587500 w 2248042"/>
                <a:gd name="connsiteY17" fmla="*/ 107950 h 914755"/>
                <a:gd name="connsiteX18" fmla="*/ 1492250 w 2248042"/>
                <a:gd name="connsiteY18" fmla="*/ 133350 h 914755"/>
                <a:gd name="connsiteX19" fmla="*/ 1485900 w 2248042"/>
                <a:gd name="connsiteY19" fmla="*/ 152400 h 914755"/>
                <a:gd name="connsiteX20" fmla="*/ 1479550 w 2248042"/>
                <a:gd name="connsiteY20" fmla="*/ 298450 h 914755"/>
                <a:gd name="connsiteX21" fmla="*/ 1460500 w 2248042"/>
                <a:gd name="connsiteY21" fmla="*/ 304800 h 914755"/>
                <a:gd name="connsiteX22" fmla="*/ 1352550 w 2248042"/>
                <a:gd name="connsiteY22" fmla="*/ 298450 h 914755"/>
                <a:gd name="connsiteX23" fmla="*/ 1365250 w 2248042"/>
                <a:gd name="connsiteY23" fmla="*/ 279400 h 914755"/>
                <a:gd name="connsiteX24" fmla="*/ 1352550 w 2248042"/>
                <a:gd name="connsiteY24" fmla="*/ 228600 h 914755"/>
                <a:gd name="connsiteX25" fmla="*/ 1327150 w 2248042"/>
                <a:gd name="connsiteY25" fmla="*/ 190500 h 914755"/>
                <a:gd name="connsiteX26" fmla="*/ 1301750 w 2248042"/>
                <a:gd name="connsiteY26" fmla="*/ 152400 h 914755"/>
                <a:gd name="connsiteX27" fmla="*/ 1276350 w 2248042"/>
                <a:gd name="connsiteY27" fmla="*/ 114300 h 914755"/>
                <a:gd name="connsiteX28" fmla="*/ 1263650 w 2248042"/>
                <a:gd name="connsiteY28" fmla="*/ 95250 h 914755"/>
                <a:gd name="connsiteX29" fmla="*/ 1257300 w 2248042"/>
                <a:gd name="connsiteY29" fmla="*/ 76200 h 914755"/>
                <a:gd name="connsiteX30" fmla="*/ 1250950 w 2248042"/>
                <a:gd name="connsiteY30" fmla="*/ 19050 h 914755"/>
                <a:gd name="connsiteX31" fmla="*/ 1231900 w 2248042"/>
                <a:gd name="connsiteY31" fmla="*/ 6350 h 914755"/>
                <a:gd name="connsiteX32" fmla="*/ 1136650 w 2248042"/>
                <a:gd name="connsiteY32" fmla="*/ 0 h 914755"/>
                <a:gd name="connsiteX33" fmla="*/ 1009650 w 2248042"/>
                <a:gd name="connsiteY33" fmla="*/ 6350 h 914755"/>
                <a:gd name="connsiteX34" fmla="*/ 996950 w 2248042"/>
                <a:gd name="connsiteY34" fmla="*/ 25400 h 914755"/>
                <a:gd name="connsiteX35" fmla="*/ 971550 w 2248042"/>
                <a:gd name="connsiteY35" fmla="*/ 107950 h 914755"/>
                <a:gd name="connsiteX36" fmla="*/ 831850 w 2248042"/>
                <a:gd name="connsiteY36" fmla="*/ 114300 h 914755"/>
                <a:gd name="connsiteX37" fmla="*/ 749300 w 2248042"/>
                <a:gd name="connsiteY37" fmla="*/ 120650 h 914755"/>
                <a:gd name="connsiteX38" fmla="*/ 704850 w 2248042"/>
                <a:gd name="connsiteY38" fmla="*/ 133350 h 914755"/>
                <a:gd name="connsiteX39" fmla="*/ 685800 w 2248042"/>
                <a:gd name="connsiteY39" fmla="*/ 146050 h 914755"/>
                <a:gd name="connsiteX40" fmla="*/ 647700 w 2248042"/>
                <a:gd name="connsiteY40" fmla="*/ 158750 h 914755"/>
                <a:gd name="connsiteX41" fmla="*/ 628650 w 2248042"/>
                <a:gd name="connsiteY41" fmla="*/ 165100 h 914755"/>
                <a:gd name="connsiteX42" fmla="*/ 609600 w 2248042"/>
                <a:gd name="connsiteY42" fmla="*/ 171450 h 914755"/>
                <a:gd name="connsiteX43" fmla="*/ 590550 w 2248042"/>
                <a:gd name="connsiteY43" fmla="*/ 323850 h 914755"/>
                <a:gd name="connsiteX44" fmla="*/ 539750 w 2248042"/>
                <a:gd name="connsiteY44" fmla="*/ 387350 h 914755"/>
                <a:gd name="connsiteX45" fmla="*/ 520700 w 2248042"/>
                <a:gd name="connsiteY45" fmla="*/ 400050 h 914755"/>
                <a:gd name="connsiteX46" fmla="*/ 438150 w 2248042"/>
                <a:gd name="connsiteY46" fmla="*/ 406400 h 914755"/>
                <a:gd name="connsiteX47" fmla="*/ 171450 w 2248042"/>
                <a:gd name="connsiteY47" fmla="*/ 425450 h 914755"/>
                <a:gd name="connsiteX48" fmla="*/ 50800 w 2248042"/>
                <a:gd name="connsiteY48" fmla="*/ 438150 h 914755"/>
                <a:gd name="connsiteX49" fmla="*/ 31750 w 2248042"/>
                <a:gd name="connsiteY49" fmla="*/ 450850 h 914755"/>
                <a:gd name="connsiteX50" fmla="*/ 19050 w 2248042"/>
                <a:gd name="connsiteY50" fmla="*/ 488950 h 914755"/>
                <a:gd name="connsiteX51" fmla="*/ 0 w 2248042"/>
                <a:gd name="connsiteY51" fmla="*/ 584200 h 914755"/>
                <a:gd name="connsiteX52" fmla="*/ 6350 w 2248042"/>
                <a:gd name="connsiteY52" fmla="*/ 742950 h 914755"/>
                <a:gd name="connsiteX53" fmla="*/ 19050 w 2248042"/>
                <a:gd name="connsiteY53" fmla="*/ 762000 h 914755"/>
                <a:gd name="connsiteX54" fmla="*/ 38100 w 2248042"/>
                <a:gd name="connsiteY54" fmla="*/ 768350 h 914755"/>
                <a:gd name="connsiteX55" fmla="*/ 88900 w 2248042"/>
                <a:gd name="connsiteY55" fmla="*/ 850900 h 914755"/>
                <a:gd name="connsiteX56" fmla="*/ 107950 w 2248042"/>
                <a:gd name="connsiteY56" fmla="*/ 863600 h 914755"/>
                <a:gd name="connsiteX57" fmla="*/ 152400 w 2248042"/>
                <a:gd name="connsiteY57" fmla="*/ 876300 h 914755"/>
                <a:gd name="connsiteX58" fmla="*/ 222250 w 2248042"/>
                <a:gd name="connsiteY58" fmla="*/ 889000 h 914755"/>
                <a:gd name="connsiteX59" fmla="*/ 254000 w 2248042"/>
                <a:gd name="connsiteY59" fmla="*/ 895350 h 914755"/>
                <a:gd name="connsiteX60" fmla="*/ 330200 w 2248042"/>
                <a:gd name="connsiteY60" fmla="*/ 901700 h 914755"/>
                <a:gd name="connsiteX61" fmla="*/ 488950 w 2248042"/>
                <a:gd name="connsiteY61" fmla="*/ 901700 h 914755"/>
                <a:gd name="connsiteX62" fmla="*/ 508000 w 2248042"/>
                <a:gd name="connsiteY62" fmla="*/ 889000 h 914755"/>
                <a:gd name="connsiteX63" fmla="*/ 520700 w 2248042"/>
                <a:gd name="connsiteY63" fmla="*/ 850900 h 914755"/>
                <a:gd name="connsiteX64" fmla="*/ 539750 w 2248042"/>
                <a:gd name="connsiteY64" fmla="*/ 838200 h 914755"/>
                <a:gd name="connsiteX65" fmla="*/ 558800 w 2248042"/>
                <a:gd name="connsiteY65" fmla="*/ 819150 h 914755"/>
                <a:gd name="connsiteX66" fmla="*/ 596900 w 2248042"/>
                <a:gd name="connsiteY66" fmla="*/ 806450 h 914755"/>
                <a:gd name="connsiteX67" fmla="*/ 615950 w 2248042"/>
                <a:gd name="connsiteY67" fmla="*/ 793750 h 914755"/>
                <a:gd name="connsiteX68" fmla="*/ 673100 w 2248042"/>
                <a:gd name="connsiteY68" fmla="*/ 781050 h 914755"/>
                <a:gd name="connsiteX69" fmla="*/ 774700 w 2248042"/>
                <a:gd name="connsiteY69" fmla="*/ 762000 h 914755"/>
                <a:gd name="connsiteX70" fmla="*/ 1123950 w 2248042"/>
                <a:gd name="connsiteY70" fmla="*/ 755650 h 914755"/>
                <a:gd name="connsiteX71" fmla="*/ 1466850 w 2248042"/>
                <a:gd name="connsiteY71" fmla="*/ 742950 h 914755"/>
                <a:gd name="connsiteX72" fmla="*/ 1619250 w 2248042"/>
                <a:gd name="connsiteY72" fmla="*/ 736600 h 914755"/>
                <a:gd name="connsiteX73" fmla="*/ 1676400 w 2248042"/>
                <a:gd name="connsiteY73" fmla="*/ 730250 h 914755"/>
                <a:gd name="connsiteX74" fmla="*/ 1790700 w 2248042"/>
                <a:gd name="connsiteY74" fmla="*/ 736600 h 914755"/>
                <a:gd name="connsiteX75" fmla="*/ 1809750 w 2248042"/>
                <a:gd name="connsiteY75" fmla="*/ 742950 h 914755"/>
                <a:gd name="connsiteX76" fmla="*/ 1898650 w 2248042"/>
                <a:gd name="connsiteY76" fmla="*/ 749300 h 914755"/>
                <a:gd name="connsiteX77" fmla="*/ 1968500 w 2248042"/>
                <a:gd name="connsiteY77" fmla="*/ 774700 h 914755"/>
                <a:gd name="connsiteX78" fmla="*/ 2089150 w 2248042"/>
                <a:gd name="connsiteY78" fmla="*/ 787400 h 91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248042" h="914755">
                  <a:moveTo>
                    <a:pt x="2019300" y="774700"/>
                  </a:moveTo>
                  <a:cubicBezTo>
                    <a:pt x="2021417" y="764117"/>
                    <a:pt x="2021860" y="753056"/>
                    <a:pt x="2025650" y="742950"/>
                  </a:cubicBezTo>
                  <a:cubicBezTo>
                    <a:pt x="2033058" y="723194"/>
                    <a:pt x="2059517" y="704144"/>
                    <a:pt x="2076450" y="698500"/>
                  </a:cubicBezTo>
                  <a:cubicBezTo>
                    <a:pt x="2089150" y="694267"/>
                    <a:pt x="2103411" y="693226"/>
                    <a:pt x="2114550" y="685800"/>
                  </a:cubicBezTo>
                  <a:cubicBezTo>
                    <a:pt x="2141101" y="668099"/>
                    <a:pt x="2153048" y="663732"/>
                    <a:pt x="2171700" y="641350"/>
                  </a:cubicBezTo>
                  <a:cubicBezTo>
                    <a:pt x="2176586" y="635487"/>
                    <a:pt x="2178657" y="627326"/>
                    <a:pt x="2184400" y="622300"/>
                  </a:cubicBezTo>
                  <a:cubicBezTo>
                    <a:pt x="2195887" y="612249"/>
                    <a:pt x="2211707" y="607693"/>
                    <a:pt x="2222500" y="596900"/>
                  </a:cubicBezTo>
                  <a:lnTo>
                    <a:pt x="2241550" y="577850"/>
                  </a:lnTo>
                  <a:cubicBezTo>
                    <a:pt x="2254687" y="538439"/>
                    <a:pt x="2244273" y="581046"/>
                    <a:pt x="2241550" y="533400"/>
                  </a:cubicBezTo>
                  <a:cubicBezTo>
                    <a:pt x="2237805" y="467856"/>
                    <a:pt x="2239055" y="402088"/>
                    <a:pt x="2235200" y="336550"/>
                  </a:cubicBezTo>
                  <a:cubicBezTo>
                    <a:pt x="2234807" y="329868"/>
                    <a:pt x="2233031" y="322727"/>
                    <a:pt x="2228850" y="317500"/>
                  </a:cubicBezTo>
                  <a:cubicBezTo>
                    <a:pt x="2224082" y="311541"/>
                    <a:pt x="2216150" y="309033"/>
                    <a:pt x="2209800" y="304800"/>
                  </a:cubicBezTo>
                  <a:cubicBezTo>
                    <a:pt x="2179335" y="259103"/>
                    <a:pt x="2222476" y="315367"/>
                    <a:pt x="2159000" y="273050"/>
                  </a:cubicBezTo>
                  <a:cubicBezTo>
                    <a:pt x="2075076" y="217100"/>
                    <a:pt x="2136152" y="248237"/>
                    <a:pt x="1955800" y="241300"/>
                  </a:cubicBezTo>
                  <a:cubicBezTo>
                    <a:pt x="1936750" y="239183"/>
                    <a:pt x="1910921" y="249675"/>
                    <a:pt x="1898650" y="234950"/>
                  </a:cubicBezTo>
                  <a:cubicBezTo>
                    <a:pt x="1883683" y="216989"/>
                    <a:pt x="1901795" y="186464"/>
                    <a:pt x="1892300" y="165100"/>
                  </a:cubicBezTo>
                  <a:cubicBezTo>
                    <a:pt x="1886800" y="152725"/>
                    <a:pt x="1853775" y="115518"/>
                    <a:pt x="1828800" y="114300"/>
                  </a:cubicBezTo>
                  <a:cubicBezTo>
                    <a:pt x="1748434" y="110380"/>
                    <a:pt x="1667933" y="110067"/>
                    <a:pt x="1587500" y="107950"/>
                  </a:cubicBezTo>
                  <a:cubicBezTo>
                    <a:pt x="1523675" y="112860"/>
                    <a:pt x="1512976" y="91897"/>
                    <a:pt x="1492250" y="133350"/>
                  </a:cubicBezTo>
                  <a:cubicBezTo>
                    <a:pt x="1489257" y="139337"/>
                    <a:pt x="1488017" y="146050"/>
                    <a:pt x="1485900" y="152400"/>
                  </a:cubicBezTo>
                  <a:cubicBezTo>
                    <a:pt x="1483783" y="201083"/>
                    <a:pt x="1487561" y="250384"/>
                    <a:pt x="1479550" y="298450"/>
                  </a:cubicBezTo>
                  <a:cubicBezTo>
                    <a:pt x="1478450" y="305052"/>
                    <a:pt x="1467193" y="304800"/>
                    <a:pt x="1460500" y="304800"/>
                  </a:cubicBezTo>
                  <a:cubicBezTo>
                    <a:pt x="1424454" y="304800"/>
                    <a:pt x="1388533" y="300567"/>
                    <a:pt x="1352550" y="298450"/>
                  </a:cubicBezTo>
                  <a:cubicBezTo>
                    <a:pt x="1356783" y="292100"/>
                    <a:pt x="1364303" y="286973"/>
                    <a:pt x="1365250" y="279400"/>
                  </a:cubicBezTo>
                  <a:cubicBezTo>
                    <a:pt x="1365824" y="274804"/>
                    <a:pt x="1357205" y="236978"/>
                    <a:pt x="1352550" y="228600"/>
                  </a:cubicBezTo>
                  <a:cubicBezTo>
                    <a:pt x="1345137" y="215257"/>
                    <a:pt x="1331977" y="204980"/>
                    <a:pt x="1327150" y="190500"/>
                  </a:cubicBezTo>
                  <a:cubicBezTo>
                    <a:pt x="1315006" y="154067"/>
                    <a:pt x="1329497" y="188075"/>
                    <a:pt x="1301750" y="152400"/>
                  </a:cubicBezTo>
                  <a:cubicBezTo>
                    <a:pt x="1292379" y="140352"/>
                    <a:pt x="1284817" y="127000"/>
                    <a:pt x="1276350" y="114300"/>
                  </a:cubicBezTo>
                  <a:cubicBezTo>
                    <a:pt x="1272117" y="107950"/>
                    <a:pt x="1266063" y="102490"/>
                    <a:pt x="1263650" y="95250"/>
                  </a:cubicBezTo>
                  <a:lnTo>
                    <a:pt x="1257300" y="76200"/>
                  </a:lnTo>
                  <a:cubicBezTo>
                    <a:pt x="1255183" y="57150"/>
                    <a:pt x="1257500" y="37063"/>
                    <a:pt x="1250950" y="19050"/>
                  </a:cubicBezTo>
                  <a:cubicBezTo>
                    <a:pt x="1248342" y="11878"/>
                    <a:pt x="1239428" y="7605"/>
                    <a:pt x="1231900" y="6350"/>
                  </a:cubicBezTo>
                  <a:cubicBezTo>
                    <a:pt x="1200512" y="1119"/>
                    <a:pt x="1168400" y="2117"/>
                    <a:pt x="1136650" y="0"/>
                  </a:cubicBezTo>
                  <a:cubicBezTo>
                    <a:pt x="1094317" y="2117"/>
                    <a:pt x="1051353" y="-1232"/>
                    <a:pt x="1009650" y="6350"/>
                  </a:cubicBezTo>
                  <a:cubicBezTo>
                    <a:pt x="1002141" y="7715"/>
                    <a:pt x="998549" y="17938"/>
                    <a:pt x="996950" y="25400"/>
                  </a:cubicBezTo>
                  <a:cubicBezTo>
                    <a:pt x="994283" y="37846"/>
                    <a:pt x="1008625" y="103501"/>
                    <a:pt x="971550" y="107950"/>
                  </a:cubicBezTo>
                  <a:cubicBezTo>
                    <a:pt x="925267" y="113504"/>
                    <a:pt x="878389" y="111641"/>
                    <a:pt x="831850" y="114300"/>
                  </a:cubicBezTo>
                  <a:cubicBezTo>
                    <a:pt x="804297" y="115874"/>
                    <a:pt x="776817" y="118533"/>
                    <a:pt x="749300" y="120650"/>
                  </a:cubicBezTo>
                  <a:cubicBezTo>
                    <a:pt x="741162" y="122685"/>
                    <a:pt x="713960" y="128795"/>
                    <a:pt x="704850" y="133350"/>
                  </a:cubicBezTo>
                  <a:cubicBezTo>
                    <a:pt x="698024" y="136763"/>
                    <a:pt x="692774" y="142950"/>
                    <a:pt x="685800" y="146050"/>
                  </a:cubicBezTo>
                  <a:cubicBezTo>
                    <a:pt x="673567" y="151487"/>
                    <a:pt x="660400" y="154517"/>
                    <a:pt x="647700" y="158750"/>
                  </a:cubicBezTo>
                  <a:lnTo>
                    <a:pt x="628650" y="165100"/>
                  </a:lnTo>
                  <a:lnTo>
                    <a:pt x="609600" y="171450"/>
                  </a:lnTo>
                  <a:cubicBezTo>
                    <a:pt x="570374" y="230290"/>
                    <a:pt x="608004" y="166766"/>
                    <a:pt x="590550" y="323850"/>
                  </a:cubicBezTo>
                  <a:cubicBezTo>
                    <a:pt x="585643" y="368017"/>
                    <a:pt x="574600" y="364116"/>
                    <a:pt x="539750" y="387350"/>
                  </a:cubicBezTo>
                  <a:cubicBezTo>
                    <a:pt x="533400" y="391583"/>
                    <a:pt x="528309" y="399465"/>
                    <a:pt x="520700" y="400050"/>
                  </a:cubicBezTo>
                  <a:lnTo>
                    <a:pt x="438150" y="406400"/>
                  </a:lnTo>
                  <a:cubicBezTo>
                    <a:pt x="327732" y="443206"/>
                    <a:pt x="413432" y="418728"/>
                    <a:pt x="171450" y="425450"/>
                  </a:cubicBezTo>
                  <a:cubicBezTo>
                    <a:pt x="162129" y="426033"/>
                    <a:pt x="82521" y="422290"/>
                    <a:pt x="50800" y="438150"/>
                  </a:cubicBezTo>
                  <a:cubicBezTo>
                    <a:pt x="43974" y="441563"/>
                    <a:pt x="38100" y="446617"/>
                    <a:pt x="31750" y="450850"/>
                  </a:cubicBezTo>
                  <a:cubicBezTo>
                    <a:pt x="27517" y="463550"/>
                    <a:pt x="21251" y="475745"/>
                    <a:pt x="19050" y="488950"/>
                  </a:cubicBezTo>
                  <a:cubicBezTo>
                    <a:pt x="5250" y="571752"/>
                    <a:pt x="14493" y="540721"/>
                    <a:pt x="0" y="584200"/>
                  </a:cubicBezTo>
                  <a:cubicBezTo>
                    <a:pt x="2117" y="637117"/>
                    <a:pt x="708" y="690292"/>
                    <a:pt x="6350" y="742950"/>
                  </a:cubicBezTo>
                  <a:cubicBezTo>
                    <a:pt x="7163" y="750538"/>
                    <a:pt x="13091" y="757232"/>
                    <a:pt x="19050" y="762000"/>
                  </a:cubicBezTo>
                  <a:cubicBezTo>
                    <a:pt x="24277" y="766181"/>
                    <a:pt x="31750" y="766233"/>
                    <a:pt x="38100" y="768350"/>
                  </a:cubicBezTo>
                  <a:cubicBezTo>
                    <a:pt x="41087" y="773577"/>
                    <a:pt x="80854" y="845536"/>
                    <a:pt x="88900" y="850900"/>
                  </a:cubicBezTo>
                  <a:cubicBezTo>
                    <a:pt x="95250" y="855133"/>
                    <a:pt x="101124" y="860187"/>
                    <a:pt x="107950" y="863600"/>
                  </a:cubicBezTo>
                  <a:cubicBezTo>
                    <a:pt x="118100" y="868675"/>
                    <a:pt x="142905" y="873587"/>
                    <a:pt x="152400" y="876300"/>
                  </a:cubicBezTo>
                  <a:cubicBezTo>
                    <a:pt x="205293" y="891412"/>
                    <a:pt x="119799" y="873238"/>
                    <a:pt x="222250" y="889000"/>
                  </a:cubicBezTo>
                  <a:cubicBezTo>
                    <a:pt x="232917" y="890641"/>
                    <a:pt x="243281" y="894089"/>
                    <a:pt x="254000" y="895350"/>
                  </a:cubicBezTo>
                  <a:cubicBezTo>
                    <a:pt x="279313" y="898328"/>
                    <a:pt x="304800" y="899583"/>
                    <a:pt x="330200" y="901700"/>
                  </a:cubicBezTo>
                  <a:cubicBezTo>
                    <a:pt x="390016" y="921639"/>
                    <a:pt x="366635" y="916378"/>
                    <a:pt x="488950" y="901700"/>
                  </a:cubicBezTo>
                  <a:cubicBezTo>
                    <a:pt x="496527" y="900791"/>
                    <a:pt x="501650" y="893233"/>
                    <a:pt x="508000" y="889000"/>
                  </a:cubicBezTo>
                  <a:cubicBezTo>
                    <a:pt x="512233" y="876300"/>
                    <a:pt x="509561" y="858326"/>
                    <a:pt x="520700" y="850900"/>
                  </a:cubicBezTo>
                  <a:cubicBezTo>
                    <a:pt x="527050" y="846667"/>
                    <a:pt x="533887" y="843086"/>
                    <a:pt x="539750" y="838200"/>
                  </a:cubicBezTo>
                  <a:cubicBezTo>
                    <a:pt x="546649" y="832451"/>
                    <a:pt x="550950" y="823511"/>
                    <a:pt x="558800" y="819150"/>
                  </a:cubicBezTo>
                  <a:cubicBezTo>
                    <a:pt x="570502" y="812649"/>
                    <a:pt x="585761" y="813876"/>
                    <a:pt x="596900" y="806450"/>
                  </a:cubicBezTo>
                  <a:cubicBezTo>
                    <a:pt x="603250" y="802217"/>
                    <a:pt x="609124" y="797163"/>
                    <a:pt x="615950" y="793750"/>
                  </a:cubicBezTo>
                  <a:cubicBezTo>
                    <a:pt x="631582" y="785934"/>
                    <a:pt x="658467" y="783489"/>
                    <a:pt x="673100" y="781050"/>
                  </a:cubicBezTo>
                  <a:cubicBezTo>
                    <a:pt x="713254" y="754281"/>
                    <a:pt x="691263" y="764454"/>
                    <a:pt x="774700" y="762000"/>
                  </a:cubicBezTo>
                  <a:cubicBezTo>
                    <a:pt x="891086" y="758577"/>
                    <a:pt x="1007533" y="757767"/>
                    <a:pt x="1123950" y="755650"/>
                  </a:cubicBezTo>
                  <a:cubicBezTo>
                    <a:pt x="1245902" y="714999"/>
                    <a:pt x="1128699" y="751967"/>
                    <a:pt x="1466850" y="742950"/>
                  </a:cubicBezTo>
                  <a:cubicBezTo>
                    <a:pt x="1517676" y="741595"/>
                    <a:pt x="1568450" y="738717"/>
                    <a:pt x="1619250" y="736600"/>
                  </a:cubicBezTo>
                  <a:cubicBezTo>
                    <a:pt x="1638300" y="734483"/>
                    <a:pt x="1657233" y="730250"/>
                    <a:pt x="1676400" y="730250"/>
                  </a:cubicBezTo>
                  <a:cubicBezTo>
                    <a:pt x="1714559" y="730250"/>
                    <a:pt x="1752713" y="732982"/>
                    <a:pt x="1790700" y="736600"/>
                  </a:cubicBezTo>
                  <a:cubicBezTo>
                    <a:pt x="1797363" y="737235"/>
                    <a:pt x="1803102" y="742168"/>
                    <a:pt x="1809750" y="742950"/>
                  </a:cubicBezTo>
                  <a:cubicBezTo>
                    <a:pt x="1839255" y="746421"/>
                    <a:pt x="1869017" y="747183"/>
                    <a:pt x="1898650" y="749300"/>
                  </a:cubicBezTo>
                  <a:cubicBezTo>
                    <a:pt x="1938585" y="775923"/>
                    <a:pt x="1895745" y="750448"/>
                    <a:pt x="1968500" y="774700"/>
                  </a:cubicBezTo>
                  <a:cubicBezTo>
                    <a:pt x="2032705" y="796102"/>
                    <a:pt x="1993213" y="787400"/>
                    <a:pt x="2089150" y="7874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892498" y="4224423"/>
              <a:ext cx="521253" cy="284077"/>
            </a:xfrm>
            <a:custGeom>
              <a:avLst/>
              <a:gdLst>
                <a:gd name="connsiteX0" fmla="*/ 489502 w 521253"/>
                <a:gd name="connsiteY0" fmla="*/ 23727 h 284077"/>
                <a:gd name="connsiteX1" fmla="*/ 210102 w 521253"/>
                <a:gd name="connsiteY1" fmla="*/ 17377 h 284077"/>
                <a:gd name="connsiteX2" fmla="*/ 114852 w 521253"/>
                <a:gd name="connsiteY2" fmla="*/ 30077 h 284077"/>
                <a:gd name="connsiteX3" fmla="*/ 95802 w 521253"/>
                <a:gd name="connsiteY3" fmla="*/ 36427 h 284077"/>
                <a:gd name="connsiteX4" fmla="*/ 6902 w 521253"/>
                <a:gd name="connsiteY4" fmla="*/ 42777 h 284077"/>
                <a:gd name="connsiteX5" fmla="*/ 6902 w 521253"/>
                <a:gd name="connsiteY5" fmla="*/ 131677 h 284077"/>
                <a:gd name="connsiteX6" fmla="*/ 13252 w 521253"/>
                <a:gd name="connsiteY6" fmla="*/ 239627 h 284077"/>
                <a:gd name="connsiteX7" fmla="*/ 32302 w 521253"/>
                <a:gd name="connsiteY7" fmla="*/ 245977 h 284077"/>
                <a:gd name="connsiteX8" fmla="*/ 83102 w 521253"/>
                <a:gd name="connsiteY8" fmla="*/ 277727 h 284077"/>
                <a:gd name="connsiteX9" fmla="*/ 102152 w 521253"/>
                <a:gd name="connsiteY9" fmla="*/ 284077 h 284077"/>
                <a:gd name="connsiteX10" fmla="*/ 419652 w 521253"/>
                <a:gd name="connsiteY10" fmla="*/ 277727 h 284077"/>
                <a:gd name="connsiteX11" fmla="*/ 445052 w 521253"/>
                <a:gd name="connsiteY11" fmla="*/ 271377 h 284077"/>
                <a:gd name="connsiteX12" fmla="*/ 476802 w 521253"/>
                <a:gd name="connsiteY12" fmla="*/ 265027 h 284077"/>
                <a:gd name="connsiteX13" fmla="*/ 514902 w 521253"/>
                <a:gd name="connsiteY13" fmla="*/ 252327 h 284077"/>
                <a:gd name="connsiteX14" fmla="*/ 514902 w 521253"/>
                <a:gd name="connsiteY14" fmla="*/ 36427 h 284077"/>
                <a:gd name="connsiteX15" fmla="*/ 502202 w 521253"/>
                <a:gd name="connsiteY15" fmla="*/ 17377 h 284077"/>
                <a:gd name="connsiteX16" fmla="*/ 419652 w 521253"/>
                <a:gd name="connsiteY16" fmla="*/ 23727 h 28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253" h="284077">
                  <a:moveTo>
                    <a:pt x="489502" y="23727"/>
                  </a:moveTo>
                  <a:cubicBezTo>
                    <a:pt x="382312" y="-19149"/>
                    <a:pt x="460229" y="7168"/>
                    <a:pt x="210102" y="17377"/>
                  </a:cubicBezTo>
                  <a:cubicBezTo>
                    <a:pt x="181651" y="18538"/>
                    <a:pt x="144229" y="22733"/>
                    <a:pt x="114852" y="30077"/>
                  </a:cubicBezTo>
                  <a:cubicBezTo>
                    <a:pt x="108358" y="31700"/>
                    <a:pt x="102450" y="35645"/>
                    <a:pt x="95802" y="36427"/>
                  </a:cubicBezTo>
                  <a:cubicBezTo>
                    <a:pt x="66297" y="39898"/>
                    <a:pt x="36535" y="40660"/>
                    <a:pt x="6902" y="42777"/>
                  </a:cubicBezTo>
                  <a:cubicBezTo>
                    <a:pt x="-5200" y="91183"/>
                    <a:pt x="1127" y="53718"/>
                    <a:pt x="6902" y="131677"/>
                  </a:cubicBezTo>
                  <a:cubicBezTo>
                    <a:pt x="9565" y="167624"/>
                    <a:pt x="5433" y="204440"/>
                    <a:pt x="13252" y="239627"/>
                  </a:cubicBezTo>
                  <a:cubicBezTo>
                    <a:pt x="14704" y="246161"/>
                    <a:pt x="25952" y="243860"/>
                    <a:pt x="32302" y="245977"/>
                  </a:cubicBezTo>
                  <a:cubicBezTo>
                    <a:pt x="52428" y="276166"/>
                    <a:pt x="37762" y="262614"/>
                    <a:pt x="83102" y="277727"/>
                  </a:cubicBezTo>
                  <a:lnTo>
                    <a:pt x="102152" y="284077"/>
                  </a:lnTo>
                  <a:lnTo>
                    <a:pt x="419652" y="277727"/>
                  </a:lnTo>
                  <a:cubicBezTo>
                    <a:pt x="428373" y="277404"/>
                    <a:pt x="436533" y="273270"/>
                    <a:pt x="445052" y="271377"/>
                  </a:cubicBezTo>
                  <a:cubicBezTo>
                    <a:pt x="455588" y="269036"/>
                    <a:pt x="466389" y="267867"/>
                    <a:pt x="476802" y="265027"/>
                  </a:cubicBezTo>
                  <a:cubicBezTo>
                    <a:pt x="489717" y="261505"/>
                    <a:pt x="514902" y="252327"/>
                    <a:pt x="514902" y="252327"/>
                  </a:cubicBezTo>
                  <a:cubicBezTo>
                    <a:pt x="517981" y="187658"/>
                    <a:pt x="527507" y="103656"/>
                    <a:pt x="514902" y="36427"/>
                  </a:cubicBezTo>
                  <a:cubicBezTo>
                    <a:pt x="513496" y="28926"/>
                    <a:pt x="506435" y="23727"/>
                    <a:pt x="502202" y="17377"/>
                  </a:cubicBezTo>
                  <a:cubicBezTo>
                    <a:pt x="423893" y="23903"/>
                    <a:pt x="451490" y="23727"/>
                    <a:pt x="419652" y="2372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1104849" y="3092450"/>
              <a:ext cx="928469" cy="647700"/>
            </a:xfrm>
            <a:custGeom>
              <a:avLst/>
              <a:gdLst>
                <a:gd name="connsiteX0" fmla="*/ 577901 w 928469"/>
                <a:gd name="connsiteY0" fmla="*/ 69850 h 647700"/>
                <a:gd name="connsiteX1" fmla="*/ 546151 w 928469"/>
                <a:gd name="connsiteY1" fmla="*/ 44450 h 647700"/>
                <a:gd name="connsiteX2" fmla="*/ 508051 w 928469"/>
                <a:gd name="connsiteY2" fmla="*/ 0 h 647700"/>
                <a:gd name="connsiteX3" fmla="*/ 489001 w 928469"/>
                <a:gd name="connsiteY3" fmla="*/ 6350 h 647700"/>
                <a:gd name="connsiteX4" fmla="*/ 469951 w 928469"/>
                <a:gd name="connsiteY4" fmla="*/ 25400 h 647700"/>
                <a:gd name="connsiteX5" fmla="*/ 450901 w 928469"/>
                <a:gd name="connsiteY5" fmla="*/ 38100 h 647700"/>
                <a:gd name="connsiteX6" fmla="*/ 381051 w 928469"/>
                <a:gd name="connsiteY6" fmla="*/ 31750 h 647700"/>
                <a:gd name="connsiteX7" fmla="*/ 362001 w 928469"/>
                <a:gd name="connsiteY7" fmla="*/ 19050 h 647700"/>
                <a:gd name="connsiteX8" fmla="*/ 323901 w 928469"/>
                <a:gd name="connsiteY8" fmla="*/ 0 h 647700"/>
                <a:gd name="connsiteX9" fmla="*/ 279451 w 928469"/>
                <a:gd name="connsiteY9" fmla="*/ 12700 h 647700"/>
                <a:gd name="connsiteX10" fmla="*/ 254051 w 928469"/>
                <a:gd name="connsiteY10" fmla="*/ 50800 h 647700"/>
                <a:gd name="connsiteX11" fmla="*/ 241351 w 928469"/>
                <a:gd name="connsiteY11" fmla="*/ 88900 h 647700"/>
                <a:gd name="connsiteX12" fmla="*/ 196901 w 928469"/>
                <a:gd name="connsiteY12" fmla="*/ 95250 h 647700"/>
                <a:gd name="connsiteX13" fmla="*/ 171501 w 928469"/>
                <a:gd name="connsiteY13" fmla="*/ 184150 h 647700"/>
                <a:gd name="connsiteX14" fmla="*/ 146101 w 928469"/>
                <a:gd name="connsiteY14" fmla="*/ 190500 h 647700"/>
                <a:gd name="connsiteX15" fmla="*/ 139751 w 928469"/>
                <a:gd name="connsiteY15" fmla="*/ 209550 h 647700"/>
                <a:gd name="connsiteX16" fmla="*/ 133401 w 928469"/>
                <a:gd name="connsiteY16" fmla="*/ 266700 h 647700"/>
                <a:gd name="connsiteX17" fmla="*/ 114351 w 928469"/>
                <a:gd name="connsiteY17" fmla="*/ 279400 h 647700"/>
                <a:gd name="connsiteX18" fmla="*/ 76251 w 928469"/>
                <a:gd name="connsiteY18" fmla="*/ 273050 h 647700"/>
                <a:gd name="connsiteX19" fmla="*/ 38151 w 928469"/>
                <a:gd name="connsiteY19" fmla="*/ 260350 h 647700"/>
                <a:gd name="connsiteX20" fmla="*/ 6401 w 928469"/>
                <a:gd name="connsiteY20" fmla="*/ 266700 h 647700"/>
                <a:gd name="connsiteX21" fmla="*/ 6401 w 928469"/>
                <a:gd name="connsiteY21" fmla="*/ 317500 h 647700"/>
                <a:gd name="connsiteX22" fmla="*/ 25451 w 928469"/>
                <a:gd name="connsiteY22" fmla="*/ 438150 h 647700"/>
                <a:gd name="connsiteX23" fmla="*/ 69901 w 928469"/>
                <a:gd name="connsiteY23" fmla="*/ 412750 h 647700"/>
                <a:gd name="connsiteX24" fmla="*/ 101651 w 928469"/>
                <a:gd name="connsiteY24" fmla="*/ 406400 h 647700"/>
                <a:gd name="connsiteX25" fmla="*/ 139751 w 928469"/>
                <a:gd name="connsiteY25" fmla="*/ 381000 h 647700"/>
                <a:gd name="connsiteX26" fmla="*/ 158801 w 928469"/>
                <a:gd name="connsiteY26" fmla="*/ 361950 h 647700"/>
                <a:gd name="connsiteX27" fmla="*/ 196901 w 928469"/>
                <a:gd name="connsiteY27" fmla="*/ 336550 h 647700"/>
                <a:gd name="connsiteX28" fmla="*/ 215951 w 928469"/>
                <a:gd name="connsiteY28" fmla="*/ 323850 h 647700"/>
                <a:gd name="connsiteX29" fmla="*/ 260401 w 928469"/>
                <a:gd name="connsiteY29" fmla="*/ 330200 h 647700"/>
                <a:gd name="connsiteX30" fmla="*/ 279451 w 928469"/>
                <a:gd name="connsiteY30" fmla="*/ 336550 h 647700"/>
                <a:gd name="connsiteX31" fmla="*/ 304851 w 928469"/>
                <a:gd name="connsiteY31" fmla="*/ 330200 h 647700"/>
                <a:gd name="connsiteX32" fmla="*/ 317551 w 928469"/>
                <a:gd name="connsiteY32" fmla="*/ 304800 h 647700"/>
                <a:gd name="connsiteX33" fmla="*/ 330251 w 928469"/>
                <a:gd name="connsiteY33" fmla="*/ 266700 h 647700"/>
                <a:gd name="connsiteX34" fmla="*/ 355651 w 928469"/>
                <a:gd name="connsiteY34" fmla="*/ 260350 h 647700"/>
                <a:gd name="connsiteX35" fmla="*/ 387401 w 928469"/>
                <a:gd name="connsiteY35" fmla="*/ 266700 h 647700"/>
                <a:gd name="connsiteX36" fmla="*/ 425501 w 928469"/>
                <a:gd name="connsiteY36" fmla="*/ 304800 h 647700"/>
                <a:gd name="connsiteX37" fmla="*/ 457251 w 928469"/>
                <a:gd name="connsiteY37" fmla="*/ 317500 h 647700"/>
                <a:gd name="connsiteX38" fmla="*/ 457251 w 928469"/>
                <a:gd name="connsiteY38" fmla="*/ 387350 h 647700"/>
                <a:gd name="connsiteX39" fmla="*/ 419151 w 928469"/>
                <a:gd name="connsiteY39" fmla="*/ 406400 h 647700"/>
                <a:gd name="connsiteX40" fmla="*/ 412801 w 928469"/>
                <a:gd name="connsiteY40" fmla="*/ 431800 h 647700"/>
                <a:gd name="connsiteX41" fmla="*/ 400101 w 928469"/>
                <a:gd name="connsiteY41" fmla="*/ 514350 h 647700"/>
                <a:gd name="connsiteX42" fmla="*/ 355651 w 928469"/>
                <a:gd name="connsiteY42" fmla="*/ 508000 h 647700"/>
                <a:gd name="connsiteX43" fmla="*/ 317551 w 928469"/>
                <a:gd name="connsiteY43" fmla="*/ 482600 h 647700"/>
                <a:gd name="connsiteX44" fmla="*/ 298501 w 928469"/>
                <a:gd name="connsiteY44" fmla="*/ 476250 h 647700"/>
                <a:gd name="connsiteX45" fmla="*/ 266751 w 928469"/>
                <a:gd name="connsiteY45" fmla="*/ 520700 h 647700"/>
                <a:gd name="connsiteX46" fmla="*/ 222301 w 928469"/>
                <a:gd name="connsiteY46" fmla="*/ 527050 h 647700"/>
                <a:gd name="connsiteX47" fmla="*/ 241351 w 928469"/>
                <a:gd name="connsiteY47" fmla="*/ 552450 h 647700"/>
                <a:gd name="connsiteX48" fmla="*/ 254051 w 928469"/>
                <a:gd name="connsiteY48" fmla="*/ 571500 h 647700"/>
                <a:gd name="connsiteX49" fmla="*/ 292151 w 928469"/>
                <a:gd name="connsiteY49" fmla="*/ 584200 h 647700"/>
                <a:gd name="connsiteX50" fmla="*/ 381051 w 928469"/>
                <a:gd name="connsiteY50" fmla="*/ 596900 h 647700"/>
                <a:gd name="connsiteX51" fmla="*/ 387401 w 928469"/>
                <a:gd name="connsiteY51" fmla="*/ 615950 h 647700"/>
                <a:gd name="connsiteX52" fmla="*/ 457251 w 928469"/>
                <a:gd name="connsiteY52" fmla="*/ 615950 h 647700"/>
                <a:gd name="connsiteX53" fmla="*/ 508051 w 928469"/>
                <a:gd name="connsiteY53" fmla="*/ 558800 h 647700"/>
                <a:gd name="connsiteX54" fmla="*/ 539801 w 928469"/>
                <a:gd name="connsiteY54" fmla="*/ 552450 h 647700"/>
                <a:gd name="connsiteX55" fmla="*/ 577901 w 928469"/>
                <a:gd name="connsiteY55" fmla="*/ 565150 h 647700"/>
                <a:gd name="connsiteX56" fmla="*/ 609651 w 928469"/>
                <a:gd name="connsiteY56" fmla="*/ 571500 h 647700"/>
                <a:gd name="connsiteX57" fmla="*/ 616001 w 928469"/>
                <a:gd name="connsiteY57" fmla="*/ 647700 h 647700"/>
                <a:gd name="connsiteX58" fmla="*/ 723951 w 928469"/>
                <a:gd name="connsiteY58" fmla="*/ 641350 h 647700"/>
                <a:gd name="connsiteX59" fmla="*/ 749351 w 928469"/>
                <a:gd name="connsiteY59" fmla="*/ 628650 h 647700"/>
                <a:gd name="connsiteX60" fmla="*/ 768401 w 928469"/>
                <a:gd name="connsiteY60" fmla="*/ 622300 h 647700"/>
                <a:gd name="connsiteX61" fmla="*/ 787451 w 928469"/>
                <a:gd name="connsiteY61" fmla="*/ 609600 h 647700"/>
                <a:gd name="connsiteX62" fmla="*/ 806501 w 928469"/>
                <a:gd name="connsiteY62" fmla="*/ 603250 h 647700"/>
                <a:gd name="connsiteX63" fmla="*/ 831901 w 928469"/>
                <a:gd name="connsiteY63" fmla="*/ 590550 h 647700"/>
                <a:gd name="connsiteX64" fmla="*/ 870001 w 928469"/>
                <a:gd name="connsiteY64" fmla="*/ 546100 h 647700"/>
                <a:gd name="connsiteX65" fmla="*/ 920801 w 928469"/>
                <a:gd name="connsiteY65" fmla="*/ 488950 h 647700"/>
                <a:gd name="connsiteX66" fmla="*/ 927151 w 928469"/>
                <a:gd name="connsiteY66" fmla="*/ 463550 h 647700"/>
                <a:gd name="connsiteX67" fmla="*/ 889051 w 928469"/>
                <a:gd name="connsiteY67" fmla="*/ 438150 h 647700"/>
                <a:gd name="connsiteX68" fmla="*/ 838251 w 928469"/>
                <a:gd name="connsiteY68" fmla="*/ 400050 h 647700"/>
                <a:gd name="connsiteX69" fmla="*/ 819201 w 928469"/>
                <a:gd name="connsiteY69" fmla="*/ 381000 h 647700"/>
                <a:gd name="connsiteX70" fmla="*/ 781101 w 928469"/>
                <a:gd name="connsiteY70" fmla="*/ 361950 h 647700"/>
                <a:gd name="connsiteX71" fmla="*/ 743001 w 928469"/>
                <a:gd name="connsiteY71" fmla="*/ 317500 h 647700"/>
                <a:gd name="connsiteX72" fmla="*/ 723951 w 928469"/>
                <a:gd name="connsiteY72" fmla="*/ 298450 h 647700"/>
                <a:gd name="connsiteX73" fmla="*/ 685851 w 928469"/>
                <a:gd name="connsiteY73" fmla="*/ 234950 h 647700"/>
                <a:gd name="connsiteX74" fmla="*/ 666801 w 928469"/>
                <a:gd name="connsiteY74" fmla="*/ 171450 h 647700"/>
                <a:gd name="connsiteX75" fmla="*/ 673151 w 928469"/>
                <a:gd name="connsiteY75" fmla="*/ 63500 h 647700"/>
                <a:gd name="connsiteX76" fmla="*/ 666801 w 928469"/>
                <a:gd name="connsiteY76" fmla="*/ 38100 h 647700"/>
                <a:gd name="connsiteX77" fmla="*/ 647751 w 928469"/>
                <a:gd name="connsiteY77" fmla="*/ 31750 h 647700"/>
                <a:gd name="connsiteX78" fmla="*/ 628701 w 928469"/>
                <a:gd name="connsiteY78" fmla="*/ 19050 h 647700"/>
                <a:gd name="connsiteX79" fmla="*/ 527101 w 928469"/>
                <a:gd name="connsiteY79" fmla="*/ 63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28469" h="647700">
                  <a:moveTo>
                    <a:pt x="577901" y="69850"/>
                  </a:moveTo>
                  <a:cubicBezTo>
                    <a:pt x="567318" y="61383"/>
                    <a:pt x="555155" y="54580"/>
                    <a:pt x="546151" y="44450"/>
                  </a:cubicBezTo>
                  <a:cubicBezTo>
                    <a:pt x="496020" y="-11947"/>
                    <a:pt x="554161" y="30740"/>
                    <a:pt x="508051" y="0"/>
                  </a:cubicBezTo>
                  <a:cubicBezTo>
                    <a:pt x="501701" y="2117"/>
                    <a:pt x="494570" y="2637"/>
                    <a:pt x="489001" y="6350"/>
                  </a:cubicBezTo>
                  <a:cubicBezTo>
                    <a:pt x="481529" y="11331"/>
                    <a:pt x="476850" y="19651"/>
                    <a:pt x="469951" y="25400"/>
                  </a:cubicBezTo>
                  <a:cubicBezTo>
                    <a:pt x="464088" y="30286"/>
                    <a:pt x="457251" y="33867"/>
                    <a:pt x="450901" y="38100"/>
                  </a:cubicBezTo>
                  <a:cubicBezTo>
                    <a:pt x="427618" y="35983"/>
                    <a:pt x="403911" y="36649"/>
                    <a:pt x="381051" y="31750"/>
                  </a:cubicBezTo>
                  <a:cubicBezTo>
                    <a:pt x="373589" y="30151"/>
                    <a:pt x="368827" y="22463"/>
                    <a:pt x="362001" y="19050"/>
                  </a:cubicBezTo>
                  <a:cubicBezTo>
                    <a:pt x="309421" y="-7240"/>
                    <a:pt x="378496" y="36396"/>
                    <a:pt x="323901" y="0"/>
                  </a:cubicBezTo>
                  <a:cubicBezTo>
                    <a:pt x="323681" y="55"/>
                    <a:pt x="282488" y="9663"/>
                    <a:pt x="279451" y="12700"/>
                  </a:cubicBezTo>
                  <a:cubicBezTo>
                    <a:pt x="268658" y="23493"/>
                    <a:pt x="258878" y="36320"/>
                    <a:pt x="254051" y="50800"/>
                  </a:cubicBezTo>
                  <a:cubicBezTo>
                    <a:pt x="249818" y="63500"/>
                    <a:pt x="254603" y="87007"/>
                    <a:pt x="241351" y="88900"/>
                  </a:cubicBezTo>
                  <a:lnTo>
                    <a:pt x="196901" y="95250"/>
                  </a:lnTo>
                  <a:cubicBezTo>
                    <a:pt x="192684" y="145858"/>
                    <a:pt x="210930" y="167252"/>
                    <a:pt x="171501" y="184150"/>
                  </a:cubicBezTo>
                  <a:cubicBezTo>
                    <a:pt x="163479" y="187588"/>
                    <a:pt x="154568" y="188383"/>
                    <a:pt x="146101" y="190500"/>
                  </a:cubicBezTo>
                  <a:cubicBezTo>
                    <a:pt x="143984" y="196850"/>
                    <a:pt x="140851" y="202948"/>
                    <a:pt x="139751" y="209550"/>
                  </a:cubicBezTo>
                  <a:cubicBezTo>
                    <a:pt x="136600" y="228456"/>
                    <a:pt x="139951" y="248687"/>
                    <a:pt x="133401" y="266700"/>
                  </a:cubicBezTo>
                  <a:cubicBezTo>
                    <a:pt x="130793" y="273872"/>
                    <a:pt x="120701" y="275167"/>
                    <a:pt x="114351" y="279400"/>
                  </a:cubicBezTo>
                  <a:cubicBezTo>
                    <a:pt x="101651" y="277283"/>
                    <a:pt x="88742" y="276173"/>
                    <a:pt x="76251" y="273050"/>
                  </a:cubicBezTo>
                  <a:cubicBezTo>
                    <a:pt x="63264" y="269803"/>
                    <a:pt x="38151" y="260350"/>
                    <a:pt x="38151" y="260350"/>
                  </a:cubicBezTo>
                  <a:cubicBezTo>
                    <a:pt x="27568" y="262467"/>
                    <a:pt x="15381" y="260713"/>
                    <a:pt x="6401" y="266700"/>
                  </a:cubicBezTo>
                  <a:cubicBezTo>
                    <a:pt x="-7459" y="275940"/>
                    <a:pt x="5345" y="311514"/>
                    <a:pt x="6401" y="317500"/>
                  </a:cubicBezTo>
                  <a:cubicBezTo>
                    <a:pt x="17771" y="381932"/>
                    <a:pt x="17662" y="383629"/>
                    <a:pt x="25451" y="438150"/>
                  </a:cubicBezTo>
                  <a:cubicBezTo>
                    <a:pt x="39386" y="428860"/>
                    <a:pt x="53788" y="418121"/>
                    <a:pt x="69901" y="412750"/>
                  </a:cubicBezTo>
                  <a:cubicBezTo>
                    <a:pt x="80140" y="409337"/>
                    <a:pt x="91068" y="408517"/>
                    <a:pt x="101651" y="406400"/>
                  </a:cubicBezTo>
                  <a:cubicBezTo>
                    <a:pt x="162422" y="345629"/>
                    <a:pt x="84612" y="417759"/>
                    <a:pt x="139751" y="381000"/>
                  </a:cubicBezTo>
                  <a:cubicBezTo>
                    <a:pt x="147223" y="376019"/>
                    <a:pt x="151712" y="367463"/>
                    <a:pt x="158801" y="361950"/>
                  </a:cubicBezTo>
                  <a:cubicBezTo>
                    <a:pt x="170849" y="352579"/>
                    <a:pt x="184201" y="345017"/>
                    <a:pt x="196901" y="336550"/>
                  </a:cubicBezTo>
                  <a:lnTo>
                    <a:pt x="215951" y="323850"/>
                  </a:lnTo>
                  <a:cubicBezTo>
                    <a:pt x="230768" y="325967"/>
                    <a:pt x="245725" y="327265"/>
                    <a:pt x="260401" y="330200"/>
                  </a:cubicBezTo>
                  <a:cubicBezTo>
                    <a:pt x="266965" y="331513"/>
                    <a:pt x="272758" y="336550"/>
                    <a:pt x="279451" y="336550"/>
                  </a:cubicBezTo>
                  <a:cubicBezTo>
                    <a:pt x="288178" y="336550"/>
                    <a:pt x="296384" y="332317"/>
                    <a:pt x="304851" y="330200"/>
                  </a:cubicBezTo>
                  <a:cubicBezTo>
                    <a:pt x="309084" y="321733"/>
                    <a:pt x="314035" y="313589"/>
                    <a:pt x="317551" y="304800"/>
                  </a:cubicBezTo>
                  <a:cubicBezTo>
                    <a:pt x="322523" y="292371"/>
                    <a:pt x="317264" y="269947"/>
                    <a:pt x="330251" y="266700"/>
                  </a:cubicBezTo>
                  <a:lnTo>
                    <a:pt x="355651" y="260350"/>
                  </a:lnTo>
                  <a:cubicBezTo>
                    <a:pt x="366234" y="262467"/>
                    <a:pt x="377295" y="262910"/>
                    <a:pt x="387401" y="266700"/>
                  </a:cubicBezTo>
                  <a:cubicBezTo>
                    <a:pt x="420097" y="278961"/>
                    <a:pt x="395161" y="282045"/>
                    <a:pt x="425501" y="304800"/>
                  </a:cubicBezTo>
                  <a:cubicBezTo>
                    <a:pt x="434620" y="311639"/>
                    <a:pt x="446668" y="313267"/>
                    <a:pt x="457251" y="317500"/>
                  </a:cubicBezTo>
                  <a:cubicBezTo>
                    <a:pt x="466181" y="344290"/>
                    <a:pt x="471611" y="351449"/>
                    <a:pt x="457251" y="387350"/>
                  </a:cubicBezTo>
                  <a:cubicBezTo>
                    <a:pt x="453463" y="396819"/>
                    <a:pt x="427170" y="403727"/>
                    <a:pt x="419151" y="406400"/>
                  </a:cubicBezTo>
                  <a:cubicBezTo>
                    <a:pt x="417034" y="414867"/>
                    <a:pt x="414513" y="423242"/>
                    <a:pt x="412801" y="431800"/>
                  </a:cubicBezTo>
                  <a:cubicBezTo>
                    <a:pt x="408396" y="453826"/>
                    <a:pt x="403151" y="493002"/>
                    <a:pt x="400101" y="514350"/>
                  </a:cubicBezTo>
                  <a:cubicBezTo>
                    <a:pt x="385284" y="512233"/>
                    <a:pt x="369620" y="513373"/>
                    <a:pt x="355651" y="508000"/>
                  </a:cubicBezTo>
                  <a:cubicBezTo>
                    <a:pt x="341405" y="502521"/>
                    <a:pt x="332031" y="487427"/>
                    <a:pt x="317551" y="482600"/>
                  </a:cubicBezTo>
                  <a:lnTo>
                    <a:pt x="298501" y="476250"/>
                  </a:lnTo>
                  <a:cubicBezTo>
                    <a:pt x="286708" y="511629"/>
                    <a:pt x="296989" y="514652"/>
                    <a:pt x="266751" y="520700"/>
                  </a:cubicBezTo>
                  <a:cubicBezTo>
                    <a:pt x="252075" y="523635"/>
                    <a:pt x="237118" y="524933"/>
                    <a:pt x="222301" y="527050"/>
                  </a:cubicBezTo>
                  <a:cubicBezTo>
                    <a:pt x="228651" y="535517"/>
                    <a:pt x="235200" y="543838"/>
                    <a:pt x="241351" y="552450"/>
                  </a:cubicBezTo>
                  <a:cubicBezTo>
                    <a:pt x="245787" y="558660"/>
                    <a:pt x="247579" y="567455"/>
                    <a:pt x="254051" y="571500"/>
                  </a:cubicBezTo>
                  <a:cubicBezTo>
                    <a:pt x="265403" y="578595"/>
                    <a:pt x="279451" y="579967"/>
                    <a:pt x="292151" y="584200"/>
                  </a:cubicBezTo>
                  <a:cubicBezTo>
                    <a:pt x="333381" y="597943"/>
                    <a:pt x="304535" y="589944"/>
                    <a:pt x="381051" y="596900"/>
                  </a:cubicBezTo>
                  <a:cubicBezTo>
                    <a:pt x="383168" y="603250"/>
                    <a:pt x="381832" y="612237"/>
                    <a:pt x="387401" y="615950"/>
                  </a:cubicBezTo>
                  <a:cubicBezTo>
                    <a:pt x="406926" y="628967"/>
                    <a:pt x="438149" y="619134"/>
                    <a:pt x="457251" y="615950"/>
                  </a:cubicBezTo>
                  <a:cubicBezTo>
                    <a:pt x="468540" y="599017"/>
                    <a:pt x="491322" y="562146"/>
                    <a:pt x="508051" y="558800"/>
                  </a:cubicBezTo>
                  <a:lnTo>
                    <a:pt x="539801" y="552450"/>
                  </a:lnTo>
                  <a:cubicBezTo>
                    <a:pt x="552501" y="556683"/>
                    <a:pt x="564986" y="561628"/>
                    <a:pt x="577901" y="565150"/>
                  </a:cubicBezTo>
                  <a:cubicBezTo>
                    <a:pt x="588314" y="567990"/>
                    <a:pt x="605128" y="561700"/>
                    <a:pt x="609651" y="571500"/>
                  </a:cubicBezTo>
                  <a:cubicBezTo>
                    <a:pt x="620332" y="594642"/>
                    <a:pt x="613884" y="622300"/>
                    <a:pt x="616001" y="647700"/>
                  </a:cubicBezTo>
                  <a:cubicBezTo>
                    <a:pt x="651984" y="645583"/>
                    <a:pt x="688268" y="646448"/>
                    <a:pt x="723951" y="641350"/>
                  </a:cubicBezTo>
                  <a:cubicBezTo>
                    <a:pt x="733322" y="640011"/>
                    <a:pt x="740650" y="632379"/>
                    <a:pt x="749351" y="628650"/>
                  </a:cubicBezTo>
                  <a:cubicBezTo>
                    <a:pt x="755503" y="626013"/>
                    <a:pt x="762414" y="625293"/>
                    <a:pt x="768401" y="622300"/>
                  </a:cubicBezTo>
                  <a:cubicBezTo>
                    <a:pt x="775227" y="618887"/>
                    <a:pt x="780625" y="613013"/>
                    <a:pt x="787451" y="609600"/>
                  </a:cubicBezTo>
                  <a:cubicBezTo>
                    <a:pt x="793438" y="606607"/>
                    <a:pt x="800349" y="605887"/>
                    <a:pt x="806501" y="603250"/>
                  </a:cubicBezTo>
                  <a:cubicBezTo>
                    <a:pt x="815202" y="599521"/>
                    <a:pt x="823434" y="594783"/>
                    <a:pt x="831901" y="590550"/>
                  </a:cubicBezTo>
                  <a:cubicBezTo>
                    <a:pt x="859094" y="549760"/>
                    <a:pt x="826886" y="595374"/>
                    <a:pt x="870001" y="546100"/>
                  </a:cubicBezTo>
                  <a:cubicBezTo>
                    <a:pt x="935405" y="471353"/>
                    <a:pt x="828713" y="581038"/>
                    <a:pt x="920801" y="488950"/>
                  </a:cubicBezTo>
                  <a:cubicBezTo>
                    <a:pt x="922918" y="480483"/>
                    <a:pt x="931776" y="470951"/>
                    <a:pt x="927151" y="463550"/>
                  </a:cubicBezTo>
                  <a:cubicBezTo>
                    <a:pt x="919061" y="450607"/>
                    <a:pt x="889051" y="438150"/>
                    <a:pt x="889051" y="438150"/>
                  </a:cubicBezTo>
                  <a:cubicBezTo>
                    <a:pt x="863645" y="400042"/>
                    <a:pt x="892162" y="435991"/>
                    <a:pt x="838251" y="400050"/>
                  </a:cubicBezTo>
                  <a:cubicBezTo>
                    <a:pt x="830779" y="395069"/>
                    <a:pt x="826673" y="385981"/>
                    <a:pt x="819201" y="381000"/>
                  </a:cubicBezTo>
                  <a:cubicBezTo>
                    <a:pt x="761923" y="342815"/>
                    <a:pt x="841052" y="411909"/>
                    <a:pt x="781101" y="361950"/>
                  </a:cubicBezTo>
                  <a:cubicBezTo>
                    <a:pt x="757466" y="342254"/>
                    <a:pt x="764023" y="342026"/>
                    <a:pt x="743001" y="317500"/>
                  </a:cubicBezTo>
                  <a:cubicBezTo>
                    <a:pt x="737157" y="310682"/>
                    <a:pt x="729464" y="305539"/>
                    <a:pt x="723951" y="298450"/>
                  </a:cubicBezTo>
                  <a:cubicBezTo>
                    <a:pt x="711673" y="282665"/>
                    <a:pt x="693982" y="255279"/>
                    <a:pt x="685851" y="234950"/>
                  </a:cubicBezTo>
                  <a:cubicBezTo>
                    <a:pt x="675544" y="209184"/>
                    <a:pt x="673038" y="196399"/>
                    <a:pt x="666801" y="171450"/>
                  </a:cubicBezTo>
                  <a:cubicBezTo>
                    <a:pt x="668918" y="135467"/>
                    <a:pt x="673151" y="99546"/>
                    <a:pt x="673151" y="63500"/>
                  </a:cubicBezTo>
                  <a:cubicBezTo>
                    <a:pt x="673151" y="54773"/>
                    <a:pt x="672253" y="44915"/>
                    <a:pt x="666801" y="38100"/>
                  </a:cubicBezTo>
                  <a:cubicBezTo>
                    <a:pt x="662620" y="32873"/>
                    <a:pt x="653738" y="34743"/>
                    <a:pt x="647751" y="31750"/>
                  </a:cubicBezTo>
                  <a:cubicBezTo>
                    <a:pt x="640925" y="28337"/>
                    <a:pt x="635675" y="22150"/>
                    <a:pt x="628701" y="19050"/>
                  </a:cubicBezTo>
                  <a:cubicBezTo>
                    <a:pt x="585066" y="-343"/>
                    <a:pt x="580990" y="6350"/>
                    <a:pt x="527101" y="635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Picture 2" descr="C:\Dokumente und Einstellungen\rene.christen.CHRISTEN\Desktop\Ganzgrafk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25079" y="-644757"/>
              <a:ext cx="4309870" cy="842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Gerade Verbindung 13"/>
          <p:cNvCxnSpPr/>
          <p:nvPr/>
        </p:nvCxnSpPr>
        <p:spPr>
          <a:xfrm>
            <a:off x="545980" y="355600"/>
            <a:ext cx="0" cy="489712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666478" y="355600"/>
            <a:ext cx="0" cy="489712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484314" y="355600"/>
            <a:ext cx="0" cy="47879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656169" y="355600"/>
            <a:ext cx="0" cy="489712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259840" y="355600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936240" y="355599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60800" y="355599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452320" y="4451159"/>
            <a:ext cx="138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Seite 15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de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4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de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4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3908" y="0"/>
            <a:ext cx="9130092" cy="5149806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4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1919" y="0"/>
            <a:ext cx="9112081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698864" y="217091"/>
            <a:ext cx="59046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Psalm 27,7.8: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CH" sz="2800" b="1" dirty="0">
                <a:solidFill>
                  <a:schemeClr val="bg1"/>
                </a:solidFill>
              </a:rPr>
              <a:t>Höre mich, Gott, wenn ich rufe! 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Hab Erbarmen mit mir und antworte!</a:t>
            </a:r>
          </a:p>
          <a:p>
            <a:endParaRPr lang="de-CH" sz="1000" b="1" dirty="0">
              <a:solidFill>
                <a:schemeClr val="bg1"/>
              </a:solidFill>
            </a:endParaRPr>
          </a:p>
          <a:p>
            <a:r>
              <a:rPr lang="de-CH" sz="2800" b="1" dirty="0">
                <a:solidFill>
                  <a:schemeClr val="bg1"/>
                </a:solidFill>
              </a:rPr>
              <a:t>Denn </a:t>
            </a:r>
            <a:r>
              <a:rPr lang="de-CH" sz="2800" b="1" dirty="0">
                <a:solidFill>
                  <a:srgbClr val="FFFF00"/>
                </a:solidFill>
              </a:rPr>
              <a:t>ich erinnere mich, 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dass </a:t>
            </a:r>
            <a:r>
              <a:rPr lang="de-CH" sz="2800" b="1" dirty="0">
                <a:solidFill>
                  <a:srgbClr val="FFFF00"/>
                </a:solidFill>
              </a:rPr>
              <a:t>du gesagt hast: </a:t>
            </a:r>
          </a:p>
          <a:p>
            <a:r>
              <a:rPr lang="de-CH" sz="2800" b="1" dirty="0">
                <a:solidFill>
                  <a:srgbClr val="FFFF00"/>
                </a:solidFill>
              </a:rPr>
              <a:t>«Suchet meine Nähe!»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Das </a:t>
            </a:r>
            <a:r>
              <a:rPr lang="de-CH" sz="2800" b="1" dirty="0">
                <a:solidFill>
                  <a:srgbClr val="FFFF00"/>
                </a:solidFill>
              </a:rPr>
              <a:t>will ich jetzt tun </a:t>
            </a:r>
            <a:r>
              <a:rPr lang="de-CH" sz="2800" b="1" dirty="0">
                <a:solidFill>
                  <a:schemeClr val="bg1"/>
                </a:solidFill>
              </a:rPr>
              <a:t>und </a:t>
            </a:r>
            <a:r>
              <a:rPr lang="de-CH" sz="2800" b="1" dirty="0">
                <a:solidFill>
                  <a:srgbClr val="FFFF00"/>
                </a:solidFill>
              </a:rPr>
              <a:t>zu dir beten.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kumente und Einstellungen\rene.christen.CHRISTEN\Eigene Dateien\Power Point\Predigten\Gebetsschule\Grafiken\Diamant gel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6" b="41595"/>
          <a:stretch/>
        </p:blipFill>
        <p:spPr bwMode="auto">
          <a:xfrm rot="18310877">
            <a:off x="980710" y="2860753"/>
            <a:ext cx="903153" cy="7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4655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3908" y="0"/>
            <a:ext cx="9130092" cy="5149806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6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e.Christen\Desktop\Hand 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9"/>
          <a:stretch/>
        </p:blipFill>
        <p:spPr bwMode="auto">
          <a:xfrm>
            <a:off x="534828" y="2264411"/>
            <a:ext cx="7969091" cy="39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ne.Christen\Desktop\Hand 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88" y="2529205"/>
            <a:ext cx="43148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ne.Christen\Desktop\Hand 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78753"/>
            <a:ext cx="59721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ene.Christen\Desktop\Hand 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985838"/>
            <a:ext cx="28289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ene.Christen\Desktop\Hand 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04" y="797877"/>
            <a:ext cx="19621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ene.Christen\Desktop\Hand 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9" y="659448"/>
            <a:ext cx="59245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3306467" y="2769476"/>
            <a:ext cx="982583" cy="619126"/>
            <a:chOff x="3436813" y="2698992"/>
            <a:chExt cx="982583" cy="619126"/>
          </a:xfrm>
        </p:grpSpPr>
        <p:sp>
          <p:nvSpPr>
            <p:cNvPr id="4" name="Freihandform 3"/>
            <p:cNvSpPr/>
            <p:nvPr/>
          </p:nvSpPr>
          <p:spPr>
            <a:xfrm>
              <a:off x="3641801" y="2797684"/>
              <a:ext cx="647604" cy="480324"/>
            </a:xfrm>
            <a:custGeom>
              <a:avLst/>
              <a:gdLst>
                <a:gd name="connsiteX0" fmla="*/ 1229360 w 1554480"/>
                <a:gd name="connsiteY0" fmla="*/ 21107 h 1463827"/>
                <a:gd name="connsiteX1" fmla="*/ 1280160 w 1554480"/>
                <a:gd name="connsiteY1" fmla="*/ 41427 h 1463827"/>
                <a:gd name="connsiteX2" fmla="*/ 1361440 w 1554480"/>
                <a:gd name="connsiteY2" fmla="*/ 51587 h 1463827"/>
                <a:gd name="connsiteX3" fmla="*/ 1391920 w 1554480"/>
                <a:gd name="connsiteY3" fmla="*/ 82067 h 1463827"/>
                <a:gd name="connsiteX4" fmla="*/ 1452880 w 1554480"/>
                <a:gd name="connsiteY4" fmla="*/ 132867 h 1463827"/>
                <a:gd name="connsiteX5" fmla="*/ 1493520 w 1554480"/>
                <a:gd name="connsiteY5" fmla="*/ 193827 h 1463827"/>
                <a:gd name="connsiteX6" fmla="*/ 1524000 w 1554480"/>
                <a:gd name="connsiteY6" fmla="*/ 254787 h 1463827"/>
                <a:gd name="connsiteX7" fmla="*/ 1534160 w 1554480"/>
                <a:gd name="connsiteY7" fmla="*/ 417347 h 1463827"/>
                <a:gd name="connsiteX8" fmla="*/ 1554480 w 1554480"/>
                <a:gd name="connsiteY8" fmla="*/ 478307 h 1463827"/>
                <a:gd name="connsiteX9" fmla="*/ 1544320 w 1554480"/>
                <a:gd name="connsiteY9" fmla="*/ 671347 h 1463827"/>
                <a:gd name="connsiteX10" fmla="*/ 1483360 w 1554480"/>
                <a:gd name="connsiteY10" fmla="*/ 711987 h 1463827"/>
                <a:gd name="connsiteX11" fmla="*/ 1452880 w 1554480"/>
                <a:gd name="connsiteY11" fmla="*/ 732307 h 1463827"/>
                <a:gd name="connsiteX12" fmla="*/ 1442720 w 1554480"/>
                <a:gd name="connsiteY12" fmla="*/ 783107 h 1463827"/>
                <a:gd name="connsiteX13" fmla="*/ 1351280 w 1554480"/>
                <a:gd name="connsiteY13" fmla="*/ 833907 h 1463827"/>
                <a:gd name="connsiteX14" fmla="*/ 1270000 w 1554480"/>
                <a:gd name="connsiteY14" fmla="*/ 854227 h 1463827"/>
                <a:gd name="connsiteX15" fmla="*/ 1168400 w 1554480"/>
                <a:gd name="connsiteY15" fmla="*/ 884707 h 1463827"/>
                <a:gd name="connsiteX16" fmla="*/ 1137920 w 1554480"/>
                <a:gd name="connsiteY16" fmla="*/ 945667 h 1463827"/>
                <a:gd name="connsiteX17" fmla="*/ 1117600 w 1554480"/>
                <a:gd name="connsiteY17" fmla="*/ 976147 h 1463827"/>
                <a:gd name="connsiteX18" fmla="*/ 1107440 w 1554480"/>
                <a:gd name="connsiteY18" fmla="*/ 1006627 h 1463827"/>
                <a:gd name="connsiteX19" fmla="*/ 1087120 w 1554480"/>
                <a:gd name="connsiteY19" fmla="*/ 1037107 h 1463827"/>
                <a:gd name="connsiteX20" fmla="*/ 1066800 w 1554480"/>
                <a:gd name="connsiteY20" fmla="*/ 1077747 h 1463827"/>
                <a:gd name="connsiteX21" fmla="*/ 1005840 w 1554480"/>
                <a:gd name="connsiteY21" fmla="*/ 1098067 h 1463827"/>
                <a:gd name="connsiteX22" fmla="*/ 975360 w 1554480"/>
                <a:gd name="connsiteY22" fmla="*/ 1108227 h 1463827"/>
                <a:gd name="connsiteX23" fmla="*/ 873760 w 1554480"/>
                <a:gd name="connsiteY23" fmla="*/ 1098067 h 1463827"/>
                <a:gd name="connsiteX24" fmla="*/ 741680 w 1554480"/>
                <a:gd name="connsiteY24" fmla="*/ 1118387 h 1463827"/>
                <a:gd name="connsiteX25" fmla="*/ 660400 w 1554480"/>
                <a:gd name="connsiteY25" fmla="*/ 1138707 h 1463827"/>
                <a:gd name="connsiteX26" fmla="*/ 650240 w 1554480"/>
                <a:gd name="connsiteY26" fmla="*/ 1169187 h 1463827"/>
                <a:gd name="connsiteX27" fmla="*/ 375920 w 1554480"/>
                <a:gd name="connsiteY27" fmla="*/ 1270787 h 1463827"/>
                <a:gd name="connsiteX28" fmla="*/ 314960 w 1554480"/>
                <a:gd name="connsiteY28" fmla="*/ 1311427 h 1463827"/>
                <a:gd name="connsiteX29" fmla="*/ 284480 w 1554480"/>
                <a:gd name="connsiteY29" fmla="*/ 1372387 h 1463827"/>
                <a:gd name="connsiteX30" fmla="*/ 274320 w 1554480"/>
                <a:gd name="connsiteY30" fmla="*/ 1402867 h 1463827"/>
                <a:gd name="connsiteX31" fmla="*/ 213360 w 1554480"/>
                <a:gd name="connsiteY31" fmla="*/ 1433347 h 1463827"/>
                <a:gd name="connsiteX32" fmla="*/ 152400 w 1554480"/>
                <a:gd name="connsiteY32" fmla="*/ 1463827 h 1463827"/>
                <a:gd name="connsiteX33" fmla="*/ 121920 w 1554480"/>
                <a:gd name="connsiteY33" fmla="*/ 1433347 h 1463827"/>
                <a:gd name="connsiteX34" fmla="*/ 111760 w 1554480"/>
                <a:gd name="connsiteY34" fmla="*/ 1402867 h 1463827"/>
                <a:gd name="connsiteX35" fmla="*/ 91440 w 1554480"/>
                <a:gd name="connsiteY35" fmla="*/ 1372387 h 1463827"/>
                <a:gd name="connsiteX36" fmla="*/ 60960 w 1554480"/>
                <a:gd name="connsiteY36" fmla="*/ 1260627 h 1463827"/>
                <a:gd name="connsiteX37" fmla="*/ 50800 w 1554480"/>
                <a:gd name="connsiteY37" fmla="*/ 1230147 h 1463827"/>
                <a:gd name="connsiteX38" fmla="*/ 30480 w 1554480"/>
                <a:gd name="connsiteY38" fmla="*/ 1199667 h 1463827"/>
                <a:gd name="connsiteX39" fmla="*/ 10160 w 1554480"/>
                <a:gd name="connsiteY39" fmla="*/ 1138707 h 1463827"/>
                <a:gd name="connsiteX40" fmla="*/ 0 w 1554480"/>
                <a:gd name="connsiteY40" fmla="*/ 1108227 h 1463827"/>
                <a:gd name="connsiteX41" fmla="*/ 10160 w 1554480"/>
                <a:gd name="connsiteY41" fmla="*/ 1006627 h 1463827"/>
                <a:gd name="connsiteX42" fmla="*/ 20320 w 1554480"/>
                <a:gd name="connsiteY42" fmla="*/ 976147 h 1463827"/>
                <a:gd name="connsiteX43" fmla="*/ 60960 w 1554480"/>
                <a:gd name="connsiteY43" fmla="*/ 965987 h 1463827"/>
                <a:gd name="connsiteX44" fmla="*/ 91440 w 1554480"/>
                <a:gd name="connsiteY44" fmla="*/ 945667 h 1463827"/>
                <a:gd name="connsiteX45" fmla="*/ 121920 w 1554480"/>
                <a:gd name="connsiteY45" fmla="*/ 935507 h 1463827"/>
                <a:gd name="connsiteX46" fmla="*/ 142240 w 1554480"/>
                <a:gd name="connsiteY46" fmla="*/ 894867 h 1463827"/>
                <a:gd name="connsiteX47" fmla="*/ 152400 w 1554480"/>
                <a:gd name="connsiteY47" fmla="*/ 813587 h 1463827"/>
                <a:gd name="connsiteX48" fmla="*/ 172720 w 1554480"/>
                <a:gd name="connsiteY48" fmla="*/ 742467 h 1463827"/>
                <a:gd name="connsiteX49" fmla="*/ 182880 w 1554480"/>
                <a:gd name="connsiteY49" fmla="*/ 640867 h 1463827"/>
                <a:gd name="connsiteX50" fmla="*/ 213360 w 1554480"/>
                <a:gd name="connsiteY50" fmla="*/ 630707 h 1463827"/>
                <a:gd name="connsiteX51" fmla="*/ 447040 w 1554480"/>
                <a:gd name="connsiteY51" fmla="*/ 610387 h 1463827"/>
                <a:gd name="connsiteX52" fmla="*/ 497840 w 1554480"/>
                <a:gd name="connsiteY52" fmla="*/ 559587 h 1463827"/>
                <a:gd name="connsiteX53" fmla="*/ 528320 w 1554480"/>
                <a:gd name="connsiteY53" fmla="*/ 539267 h 1463827"/>
                <a:gd name="connsiteX54" fmla="*/ 548640 w 1554480"/>
                <a:gd name="connsiteY54" fmla="*/ 508787 h 1463827"/>
                <a:gd name="connsiteX55" fmla="*/ 579120 w 1554480"/>
                <a:gd name="connsiteY55" fmla="*/ 417347 h 1463827"/>
                <a:gd name="connsiteX56" fmla="*/ 599440 w 1554480"/>
                <a:gd name="connsiteY56" fmla="*/ 386867 h 1463827"/>
                <a:gd name="connsiteX57" fmla="*/ 609600 w 1554480"/>
                <a:gd name="connsiteY57" fmla="*/ 356387 h 1463827"/>
                <a:gd name="connsiteX58" fmla="*/ 670560 w 1554480"/>
                <a:gd name="connsiteY58" fmla="*/ 336067 h 1463827"/>
                <a:gd name="connsiteX59" fmla="*/ 802640 w 1554480"/>
                <a:gd name="connsiteY59" fmla="*/ 315747 h 1463827"/>
                <a:gd name="connsiteX60" fmla="*/ 965200 w 1554480"/>
                <a:gd name="connsiteY60" fmla="*/ 305587 h 1463827"/>
                <a:gd name="connsiteX61" fmla="*/ 995680 w 1554480"/>
                <a:gd name="connsiteY61" fmla="*/ 275107 h 1463827"/>
                <a:gd name="connsiteX62" fmla="*/ 1026160 w 1554480"/>
                <a:gd name="connsiteY62" fmla="*/ 264947 h 1463827"/>
                <a:gd name="connsiteX63" fmla="*/ 1046480 w 1554480"/>
                <a:gd name="connsiteY63" fmla="*/ 234467 h 1463827"/>
                <a:gd name="connsiteX64" fmla="*/ 1087120 w 1554480"/>
                <a:gd name="connsiteY64" fmla="*/ 214147 h 1463827"/>
                <a:gd name="connsiteX65" fmla="*/ 1117600 w 1554480"/>
                <a:gd name="connsiteY65" fmla="*/ 153187 h 1463827"/>
                <a:gd name="connsiteX66" fmla="*/ 1148080 w 1554480"/>
                <a:gd name="connsiteY66" fmla="*/ 132867 h 1463827"/>
                <a:gd name="connsiteX67" fmla="*/ 1158240 w 1554480"/>
                <a:gd name="connsiteY67" fmla="*/ 92227 h 1463827"/>
                <a:gd name="connsiteX68" fmla="*/ 1198880 w 1554480"/>
                <a:gd name="connsiteY68" fmla="*/ 31267 h 1463827"/>
                <a:gd name="connsiteX69" fmla="*/ 1209040 w 1554480"/>
                <a:gd name="connsiteY69" fmla="*/ 787 h 1463827"/>
                <a:gd name="connsiteX70" fmla="*/ 1229360 w 1554480"/>
                <a:gd name="connsiteY70" fmla="*/ 21107 h 14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4480" h="1463827">
                  <a:moveTo>
                    <a:pt x="1229360" y="21107"/>
                  </a:moveTo>
                  <a:cubicBezTo>
                    <a:pt x="1241213" y="27880"/>
                    <a:pt x="1262389" y="37326"/>
                    <a:pt x="1280160" y="41427"/>
                  </a:cubicBezTo>
                  <a:cubicBezTo>
                    <a:pt x="1306765" y="47567"/>
                    <a:pt x="1335780" y="42256"/>
                    <a:pt x="1361440" y="51587"/>
                  </a:cubicBezTo>
                  <a:cubicBezTo>
                    <a:pt x="1374943" y="56497"/>
                    <a:pt x="1380882" y="72869"/>
                    <a:pt x="1391920" y="82067"/>
                  </a:cubicBezTo>
                  <a:cubicBezTo>
                    <a:pt x="1428995" y="112963"/>
                    <a:pt x="1420073" y="90686"/>
                    <a:pt x="1452880" y="132867"/>
                  </a:cubicBezTo>
                  <a:cubicBezTo>
                    <a:pt x="1467873" y="152144"/>
                    <a:pt x="1485797" y="170659"/>
                    <a:pt x="1493520" y="193827"/>
                  </a:cubicBezTo>
                  <a:cubicBezTo>
                    <a:pt x="1507541" y="235891"/>
                    <a:pt x="1497739" y="215396"/>
                    <a:pt x="1524000" y="254787"/>
                  </a:cubicBezTo>
                  <a:cubicBezTo>
                    <a:pt x="1527387" y="308974"/>
                    <a:pt x="1526824" y="363552"/>
                    <a:pt x="1534160" y="417347"/>
                  </a:cubicBezTo>
                  <a:cubicBezTo>
                    <a:pt x="1537054" y="438570"/>
                    <a:pt x="1554480" y="478307"/>
                    <a:pt x="1554480" y="478307"/>
                  </a:cubicBezTo>
                  <a:cubicBezTo>
                    <a:pt x="1551093" y="542654"/>
                    <a:pt x="1555847" y="607951"/>
                    <a:pt x="1544320" y="671347"/>
                  </a:cubicBezTo>
                  <a:cubicBezTo>
                    <a:pt x="1538542" y="703126"/>
                    <a:pt x="1503415" y="701960"/>
                    <a:pt x="1483360" y="711987"/>
                  </a:cubicBezTo>
                  <a:cubicBezTo>
                    <a:pt x="1472438" y="717448"/>
                    <a:pt x="1463040" y="725534"/>
                    <a:pt x="1452880" y="732307"/>
                  </a:cubicBezTo>
                  <a:cubicBezTo>
                    <a:pt x="1449493" y="749240"/>
                    <a:pt x="1450443" y="767661"/>
                    <a:pt x="1442720" y="783107"/>
                  </a:cubicBezTo>
                  <a:cubicBezTo>
                    <a:pt x="1425549" y="817449"/>
                    <a:pt x="1383454" y="825864"/>
                    <a:pt x="1351280" y="833907"/>
                  </a:cubicBezTo>
                  <a:cubicBezTo>
                    <a:pt x="1324187" y="840680"/>
                    <a:pt x="1296494" y="845396"/>
                    <a:pt x="1270000" y="854227"/>
                  </a:cubicBezTo>
                  <a:cubicBezTo>
                    <a:pt x="1195793" y="878963"/>
                    <a:pt x="1229820" y="869352"/>
                    <a:pt x="1168400" y="884707"/>
                  </a:cubicBezTo>
                  <a:cubicBezTo>
                    <a:pt x="1110166" y="972058"/>
                    <a:pt x="1179984" y="861539"/>
                    <a:pt x="1137920" y="945667"/>
                  </a:cubicBezTo>
                  <a:cubicBezTo>
                    <a:pt x="1132459" y="956589"/>
                    <a:pt x="1123061" y="965225"/>
                    <a:pt x="1117600" y="976147"/>
                  </a:cubicBezTo>
                  <a:cubicBezTo>
                    <a:pt x="1112811" y="985726"/>
                    <a:pt x="1112229" y="997048"/>
                    <a:pt x="1107440" y="1006627"/>
                  </a:cubicBezTo>
                  <a:cubicBezTo>
                    <a:pt x="1101979" y="1017549"/>
                    <a:pt x="1093178" y="1026505"/>
                    <a:pt x="1087120" y="1037107"/>
                  </a:cubicBezTo>
                  <a:cubicBezTo>
                    <a:pt x="1079606" y="1050257"/>
                    <a:pt x="1078917" y="1068660"/>
                    <a:pt x="1066800" y="1077747"/>
                  </a:cubicBezTo>
                  <a:cubicBezTo>
                    <a:pt x="1049665" y="1090598"/>
                    <a:pt x="1026160" y="1091294"/>
                    <a:pt x="1005840" y="1098067"/>
                  </a:cubicBezTo>
                  <a:lnTo>
                    <a:pt x="975360" y="1108227"/>
                  </a:lnTo>
                  <a:cubicBezTo>
                    <a:pt x="941493" y="1104840"/>
                    <a:pt x="907796" y="1098067"/>
                    <a:pt x="873760" y="1098067"/>
                  </a:cubicBezTo>
                  <a:cubicBezTo>
                    <a:pt x="801776" y="1098067"/>
                    <a:pt x="796894" y="1106117"/>
                    <a:pt x="741680" y="1118387"/>
                  </a:cubicBezTo>
                  <a:cubicBezTo>
                    <a:pt x="668118" y="1134734"/>
                    <a:pt x="714866" y="1120552"/>
                    <a:pt x="660400" y="1138707"/>
                  </a:cubicBezTo>
                  <a:cubicBezTo>
                    <a:pt x="657013" y="1148867"/>
                    <a:pt x="652001" y="1158623"/>
                    <a:pt x="650240" y="1169187"/>
                  </a:cubicBezTo>
                  <a:cubicBezTo>
                    <a:pt x="620339" y="1348591"/>
                    <a:pt x="699486" y="1258342"/>
                    <a:pt x="375920" y="1270787"/>
                  </a:cubicBezTo>
                  <a:cubicBezTo>
                    <a:pt x="355600" y="1284334"/>
                    <a:pt x="322683" y="1288259"/>
                    <a:pt x="314960" y="1311427"/>
                  </a:cubicBezTo>
                  <a:cubicBezTo>
                    <a:pt x="289423" y="1388039"/>
                    <a:pt x="323871" y="1293605"/>
                    <a:pt x="284480" y="1372387"/>
                  </a:cubicBezTo>
                  <a:cubicBezTo>
                    <a:pt x="279691" y="1381966"/>
                    <a:pt x="281010" y="1394504"/>
                    <a:pt x="274320" y="1402867"/>
                  </a:cubicBezTo>
                  <a:cubicBezTo>
                    <a:pt x="254909" y="1427131"/>
                    <a:pt x="237901" y="1421076"/>
                    <a:pt x="213360" y="1433347"/>
                  </a:cubicBezTo>
                  <a:cubicBezTo>
                    <a:pt x="134578" y="1472738"/>
                    <a:pt x="229012" y="1438290"/>
                    <a:pt x="152400" y="1463827"/>
                  </a:cubicBezTo>
                  <a:cubicBezTo>
                    <a:pt x="142240" y="1453667"/>
                    <a:pt x="129890" y="1445302"/>
                    <a:pt x="121920" y="1433347"/>
                  </a:cubicBezTo>
                  <a:cubicBezTo>
                    <a:pt x="115979" y="1424436"/>
                    <a:pt x="116549" y="1412446"/>
                    <a:pt x="111760" y="1402867"/>
                  </a:cubicBezTo>
                  <a:cubicBezTo>
                    <a:pt x="106299" y="1391945"/>
                    <a:pt x="98213" y="1382547"/>
                    <a:pt x="91440" y="1372387"/>
                  </a:cubicBezTo>
                  <a:cubicBezTo>
                    <a:pt x="77079" y="1300584"/>
                    <a:pt x="86741" y="1337970"/>
                    <a:pt x="60960" y="1260627"/>
                  </a:cubicBezTo>
                  <a:cubicBezTo>
                    <a:pt x="57573" y="1250467"/>
                    <a:pt x="56741" y="1239058"/>
                    <a:pt x="50800" y="1230147"/>
                  </a:cubicBezTo>
                  <a:cubicBezTo>
                    <a:pt x="44027" y="1219987"/>
                    <a:pt x="35439" y="1210825"/>
                    <a:pt x="30480" y="1199667"/>
                  </a:cubicBezTo>
                  <a:cubicBezTo>
                    <a:pt x="21781" y="1180094"/>
                    <a:pt x="16933" y="1159027"/>
                    <a:pt x="10160" y="1138707"/>
                  </a:cubicBezTo>
                  <a:lnTo>
                    <a:pt x="0" y="1108227"/>
                  </a:lnTo>
                  <a:cubicBezTo>
                    <a:pt x="3387" y="1074360"/>
                    <a:pt x="4985" y="1040267"/>
                    <a:pt x="10160" y="1006627"/>
                  </a:cubicBezTo>
                  <a:cubicBezTo>
                    <a:pt x="11788" y="996042"/>
                    <a:pt x="11957" y="982837"/>
                    <a:pt x="20320" y="976147"/>
                  </a:cubicBezTo>
                  <a:cubicBezTo>
                    <a:pt x="31224" y="967424"/>
                    <a:pt x="47413" y="969374"/>
                    <a:pt x="60960" y="965987"/>
                  </a:cubicBezTo>
                  <a:cubicBezTo>
                    <a:pt x="71120" y="959214"/>
                    <a:pt x="80518" y="951128"/>
                    <a:pt x="91440" y="945667"/>
                  </a:cubicBezTo>
                  <a:cubicBezTo>
                    <a:pt x="101019" y="940878"/>
                    <a:pt x="114347" y="943080"/>
                    <a:pt x="121920" y="935507"/>
                  </a:cubicBezTo>
                  <a:cubicBezTo>
                    <a:pt x="132630" y="924797"/>
                    <a:pt x="135467" y="908414"/>
                    <a:pt x="142240" y="894867"/>
                  </a:cubicBezTo>
                  <a:cubicBezTo>
                    <a:pt x="145627" y="867774"/>
                    <a:pt x="147911" y="840520"/>
                    <a:pt x="152400" y="813587"/>
                  </a:cubicBezTo>
                  <a:cubicBezTo>
                    <a:pt x="156652" y="788072"/>
                    <a:pt x="164667" y="766625"/>
                    <a:pt x="172720" y="742467"/>
                  </a:cubicBezTo>
                  <a:cubicBezTo>
                    <a:pt x="176107" y="708600"/>
                    <a:pt x="171249" y="672853"/>
                    <a:pt x="182880" y="640867"/>
                  </a:cubicBezTo>
                  <a:cubicBezTo>
                    <a:pt x="186540" y="630802"/>
                    <a:pt x="202721" y="631935"/>
                    <a:pt x="213360" y="630707"/>
                  </a:cubicBezTo>
                  <a:cubicBezTo>
                    <a:pt x="291032" y="621745"/>
                    <a:pt x="447040" y="610387"/>
                    <a:pt x="447040" y="610387"/>
                  </a:cubicBezTo>
                  <a:cubicBezTo>
                    <a:pt x="528320" y="556200"/>
                    <a:pt x="430107" y="627320"/>
                    <a:pt x="497840" y="559587"/>
                  </a:cubicBezTo>
                  <a:cubicBezTo>
                    <a:pt x="506474" y="550953"/>
                    <a:pt x="518160" y="546040"/>
                    <a:pt x="528320" y="539267"/>
                  </a:cubicBezTo>
                  <a:cubicBezTo>
                    <a:pt x="535093" y="529107"/>
                    <a:pt x="543830" y="520010"/>
                    <a:pt x="548640" y="508787"/>
                  </a:cubicBezTo>
                  <a:cubicBezTo>
                    <a:pt x="606847" y="372970"/>
                    <a:pt x="496637" y="582313"/>
                    <a:pt x="579120" y="417347"/>
                  </a:cubicBezTo>
                  <a:cubicBezTo>
                    <a:pt x="584581" y="406425"/>
                    <a:pt x="593979" y="397789"/>
                    <a:pt x="599440" y="386867"/>
                  </a:cubicBezTo>
                  <a:cubicBezTo>
                    <a:pt x="604229" y="377288"/>
                    <a:pt x="600885" y="362612"/>
                    <a:pt x="609600" y="356387"/>
                  </a:cubicBezTo>
                  <a:cubicBezTo>
                    <a:pt x="627029" y="343937"/>
                    <a:pt x="650240" y="342840"/>
                    <a:pt x="670560" y="336067"/>
                  </a:cubicBezTo>
                  <a:cubicBezTo>
                    <a:pt x="730150" y="316204"/>
                    <a:pt x="700487" y="323605"/>
                    <a:pt x="802640" y="315747"/>
                  </a:cubicBezTo>
                  <a:cubicBezTo>
                    <a:pt x="856772" y="311583"/>
                    <a:pt x="911013" y="308974"/>
                    <a:pt x="965200" y="305587"/>
                  </a:cubicBezTo>
                  <a:cubicBezTo>
                    <a:pt x="975360" y="295427"/>
                    <a:pt x="983725" y="283077"/>
                    <a:pt x="995680" y="275107"/>
                  </a:cubicBezTo>
                  <a:cubicBezTo>
                    <a:pt x="1004591" y="269166"/>
                    <a:pt x="1017797" y="271637"/>
                    <a:pt x="1026160" y="264947"/>
                  </a:cubicBezTo>
                  <a:cubicBezTo>
                    <a:pt x="1035695" y="257319"/>
                    <a:pt x="1037099" y="242284"/>
                    <a:pt x="1046480" y="234467"/>
                  </a:cubicBezTo>
                  <a:cubicBezTo>
                    <a:pt x="1058115" y="224771"/>
                    <a:pt x="1073573" y="220920"/>
                    <a:pt x="1087120" y="214147"/>
                  </a:cubicBezTo>
                  <a:cubicBezTo>
                    <a:pt x="1095383" y="189357"/>
                    <a:pt x="1097905" y="172882"/>
                    <a:pt x="1117600" y="153187"/>
                  </a:cubicBezTo>
                  <a:cubicBezTo>
                    <a:pt x="1126234" y="144553"/>
                    <a:pt x="1137920" y="139640"/>
                    <a:pt x="1148080" y="132867"/>
                  </a:cubicBezTo>
                  <a:cubicBezTo>
                    <a:pt x="1151467" y="119320"/>
                    <a:pt x="1151995" y="104716"/>
                    <a:pt x="1158240" y="92227"/>
                  </a:cubicBezTo>
                  <a:cubicBezTo>
                    <a:pt x="1169162" y="70384"/>
                    <a:pt x="1191157" y="54435"/>
                    <a:pt x="1198880" y="31267"/>
                  </a:cubicBezTo>
                  <a:cubicBezTo>
                    <a:pt x="1202267" y="21107"/>
                    <a:pt x="1201467" y="8360"/>
                    <a:pt x="1209040" y="787"/>
                  </a:cubicBezTo>
                  <a:cubicBezTo>
                    <a:pt x="1213829" y="-4002"/>
                    <a:pt x="1217507" y="14334"/>
                    <a:pt x="1229360" y="21107"/>
                  </a:cubicBezTo>
                  <a:close/>
                </a:path>
              </a:pathLst>
            </a:custGeom>
            <a:solidFill>
              <a:srgbClr val="FF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33" name="Picture 9" descr="C:\Users\Rene.Christen\Desktop\Hand links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3" r="69000" b="42300"/>
            <a:stretch/>
          </p:blipFill>
          <p:spPr bwMode="auto">
            <a:xfrm>
              <a:off x="3436813" y="2698992"/>
              <a:ext cx="982583" cy="61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5280977" y="2868167"/>
            <a:ext cx="1055507" cy="787633"/>
            <a:chOff x="8148321" y="3292177"/>
            <a:chExt cx="2590800" cy="2312650"/>
          </a:xfrm>
        </p:grpSpPr>
        <p:sp>
          <p:nvSpPr>
            <p:cNvPr id="2" name="Freihandform 1"/>
            <p:cNvSpPr/>
            <p:nvPr/>
          </p:nvSpPr>
          <p:spPr>
            <a:xfrm>
              <a:off x="8229156" y="3616960"/>
              <a:ext cx="2001964" cy="1595120"/>
            </a:xfrm>
            <a:custGeom>
              <a:avLst/>
              <a:gdLst>
                <a:gd name="connsiteX0" fmla="*/ 864044 w 2001964"/>
                <a:gd name="connsiteY0" fmla="*/ 50800 h 1595120"/>
                <a:gd name="connsiteX1" fmla="*/ 965644 w 2001964"/>
                <a:gd name="connsiteY1" fmla="*/ 81280 h 1595120"/>
                <a:gd name="connsiteX2" fmla="*/ 1006284 w 2001964"/>
                <a:gd name="connsiteY2" fmla="*/ 142240 h 1595120"/>
                <a:gd name="connsiteX3" fmla="*/ 1016444 w 2001964"/>
                <a:gd name="connsiteY3" fmla="*/ 182880 h 1595120"/>
                <a:gd name="connsiteX4" fmla="*/ 1046924 w 2001964"/>
                <a:gd name="connsiteY4" fmla="*/ 213360 h 1595120"/>
                <a:gd name="connsiteX5" fmla="*/ 1077404 w 2001964"/>
                <a:gd name="connsiteY5" fmla="*/ 233680 h 1595120"/>
                <a:gd name="connsiteX6" fmla="*/ 1209484 w 2001964"/>
                <a:gd name="connsiteY6" fmla="*/ 254000 h 1595120"/>
                <a:gd name="connsiteX7" fmla="*/ 1321244 w 2001964"/>
                <a:gd name="connsiteY7" fmla="*/ 264160 h 1595120"/>
                <a:gd name="connsiteX8" fmla="*/ 1361884 w 2001964"/>
                <a:gd name="connsiteY8" fmla="*/ 325120 h 1595120"/>
                <a:gd name="connsiteX9" fmla="*/ 1422844 w 2001964"/>
                <a:gd name="connsiteY9" fmla="*/ 355600 h 1595120"/>
                <a:gd name="connsiteX10" fmla="*/ 1443164 w 2001964"/>
                <a:gd name="connsiteY10" fmla="*/ 386080 h 1595120"/>
                <a:gd name="connsiteX11" fmla="*/ 1504124 w 2001964"/>
                <a:gd name="connsiteY11" fmla="*/ 436880 h 1595120"/>
                <a:gd name="connsiteX12" fmla="*/ 1534604 w 2001964"/>
                <a:gd name="connsiteY12" fmla="*/ 477520 h 1595120"/>
                <a:gd name="connsiteX13" fmla="*/ 1575244 w 2001964"/>
                <a:gd name="connsiteY13" fmla="*/ 538480 h 1595120"/>
                <a:gd name="connsiteX14" fmla="*/ 1605724 w 2001964"/>
                <a:gd name="connsiteY14" fmla="*/ 568960 h 1595120"/>
                <a:gd name="connsiteX15" fmla="*/ 1605724 w 2001964"/>
                <a:gd name="connsiteY15" fmla="*/ 833120 h 1595120"/>
                <a:gd name="connsiteX16" fmla="*/ 1646364 w 2001964"/>
                <a:gd name="connsiteY16" fmla="*/ 853440 h 1595120"/>
                <a:gd name="connsiteX17" fmla="*/ 1676844 w 2001964"/>
                <a:gd name="connsiteY17" fmla="*/ 873760 h 1595120"/>
                <a:gd name="connsiteX18" fmla="*/ 1758124 w 2001964"/>
                <a:gd name="connsiteY18" fmla="*/ 894080 h 1595120"/>
                <a:gd name="connsiteX19" fmla="*/ 1788604 w 2001964"/>
                <a:gd name="connsiteY19" fmla="*/ 904240 h 1595120"/>
                <a:gd name="connsiteX20" fmla="*/ 1819084 w 2001964"/>
                <a:gd name="connsiteY20" fmla="*/ 934720 h 1595120"/>
                <a:gd name="connsiteX21" fmla="*/ 1849564 w 2001964"/>
                <a:gd name="connsiteY21" fmla="*/ 944880 h 1595120"/>
                <a:gd name="connsiteX22" fmla="*/ 1920684 w 2001964"/>
                <a:gd name="connsiteY22" fmla="*/ 1026160 h 1595120"/>
                <a:gd name="connsiteX23" fmla="*/ 1930844 w 2001964"/>
                <a:gd name="connsiteY23" fmla="*/ 1056640 h 1595120"/>
                <a:gd name="connsiteX24" fmla="*/ 1951164 w 2001964"/>
                <a:gd name="connsiteY24" fmla="*/ 1097280 h 1595120"/>
                <a:gd name="connsiteX25" fmla="*/ 1961324 w 2001964"/>
                <a:gd name="connsiteY25" fmla="*/ 1168400 h 1595120"/>
                <a:gd name="connsiteX26" fmla="*/ 1971484 w 2001964"/>
                <a:gd name="connsiteY26" fmla="*/ 1198880 h 1595120"/>
                <a:gd name="connsiteX27" fmla="*/ 1981644 w 2001964"/>
                <a:gd name="connsiteY27" fmla="*/ 1239520 h 1595120"/>
                <a:gd name="connsiteX28" fmla="*/ 2001964 w 2001964"/>
                <a:gd name="connsiteY28" fmla="*/ 1300480 h 1595120"/>
                <a:gd name="connsiteX29" fmla="*/ 1991804 w 2001964"/>
                <a:gd name="connsiteY29" fmla="*/ 1361440 h 1595120"/>
                <a:gd name="connsiteX30" fmla="*/ 1920684 w 2001964"/>
                <a:gd name="connsiteY30" fmla="*/ 1391920 h 1595120"/>
                <a:gd name="connsiteX31" fmla="*/ 1890204 w 2001964"/>
                <a:gd name="connsiteY31" fmla="*/ 1412240 h 1595120"/>
                <a:gd name="connsiteX32" fmla="*/ 1849564 w 2001964"/>
                <a:gd name="connsiteY32" fmla="*/ 1422400 h 1595120"/>
                <a:gd name="connsiteX33" fmla="*/ 1788604 w 2001964"/>
                <a:gd name="connsiteY33" fmla="*/ 1473200 h 1595120"/>
                <a:gd name="connsiteX34" fmla="*/ 1727644 w 2001964"/>
                <a:gd name="connsiteY34" fmla="*/ 1493520 h 1595120"/>
                <a:gd name="connsiteX35" fmla="*/ 1666684 w 2001964"/>
                <a:gd name="connsiteY35" fmla="*/ 1534160 h 1595120"/>
                <a:gd name="connsiteX36" fmla="*/ 1636204 w 2001964"/>
                <a:gd name="connsiteY36" fmla="*/ 1544320 h 1595120"/>
                <a:gd name="connsiteX37" fmla="*/ 1544764 w 2001964"/>
                <a:gd name="connsiteY37" fmla="*/ 1584960 h 1595120"/>
                <a:gd name="connsiteX38" fmla="*/ 1473644 w 2001964"/>
                <a:gd name="connsiteY38" fmla="*/ 1595120 h 1595120"/>
                <a:gd name="connsiteX39" fmla="*/ 1300924 w 2001964"/>
                <a:gd name="connsiteY39" fmla="*/ 1584960 h 1595120"/>
                <a:gd name="connsiteX40" fmla="*/ 1239964 w 2001964"/>
                <a:gd name="connsiteY40" fmla="*/ 1463040 h 1595120"/>
                <a:gd name="connsiteX41" fmla="*/ 1209484 w 2001964"/>
                <a:gd name="connsiteY41" fmla="*/ 1442720 h 1595120"/>
                <a:gd name="connsiteX42" fmla="*/ 1189164 w 2001964"/>
                <a:gd name="connsiteY42" fmla="*/ 1381760 h 1595120"/>
                <a:gd name="connsiteX43" fmla="*/ 1138364 w 2001964"/>
                <a:gd name="connsiteY43" fmla="*/ 1310640 h 1595120"/>
                <a:gd name="connsiteX44" fmla="*/ 1118044 w 2001964"/>
                <a:gd name="connsiteY44" fmla="*/ 1239520 h 1595120"/>
                <a:gd name="connsiteX45" fmla="*/ 1107884 w 2001964"/>
                <a:gd name="connsiteY45" fmla="*/ 1209040 h 1595120"/>
                <a:gd name="connsiteX46" fmla="*/ 1067244 w 2001964"/>
                <a:gd name="connsiteY46" fmla="*/ 1148080 h 1595120"/>
                <a:gd name="connsiteX47" fmla="*/ 985964 w 2001964"/>
                <a:gd name="connsiteY47" fmla="*/ 1127760 h 1595120"/>
                <a:gd name="connsiteX48" fmla="*/ 935164 w 2001964"/>
                <a:gd name="connsiteY48" fmla="*/ 1076960 h 1595120"/>
                <a:gd name="connsiteX49" fmla="*/ 904684 w 2001964"/>
                <a:gd name="connsiteY49" fmla="*/ 1005840 h 1595120"/>
                <a:gd name="connsiteX50" fmla="*/ 874204 w 2001964"/>
                <a:gd name="connsiteY50" fmla="*/ 995680 h 1595120"/>
                <a:gd name="connsiteX51" fmla="*/ 833564 w 2001964"/>
                <a:gd name="connsiteY51" fmla="*/ 934720 h 1595120"/>
                <a:gd name="connsiteX52" fmla="*/ 803084 w 2001964"/>
                <a:gd name="connsiteY52" fmla="*/ 924560 h 1595120"/>
                <a:gd name="connsiteX53" fmla="*/ 721804 w 2001964"/>
                <a:gd name="connsiteY53" fmla="*/ 934720 h 1595120"/>
                <a:gd name="connsiteX54" fmla="*/ 650684 w 2001964"/>
                <a:gd name="connsiteY54" fmla="*/ 944880 h 1595120"/>
                <a:gd name="connsiteX55" fmla="*/ 488124 w 2001964"/>
                <a:gd name="connsiteY55" fmla="*/ 934720 h 1595120"/>
                <a:gd name="connsiteX56" fmla="*/ 467804 w 2001964"/>
                <a:gd name="connsiteY56" fmla="*/ 904240 h 1595120"/>
                <a:gd name="connsiteX57" fmla="*/ 437324 w 2001964"/>
                <a:gd name="connsiteY57" fmla="*/ 883920 h 1595120"/>
                <a:gd name="connsiteX58" fmla="*/ 356044 w 2001964"/>
                <a:gd name="connsiteY58" fmla="*/ 782320 h 1595120"/>
                <a:gd name="connsiteX59" fmla="*/ 325564 w 2001964"/>
                <a:gd name="connsiteY59" fmla="*/ 762000 h 1595120"/>
                <a:gd name="connsiteX60" fmla="*/ 295084 w 2001964"/>
                <a:gd name="connsiteY60" fmla="*/ 741680 h 1595120"/>
                <a:gd name="connsiteX61" fmla="*/ 264604 w 2001964"/>
                <a:gd name="connsiteY61" fmla="*/ 579120 h 1595120"/>
                <a:gd name="connsiteX62" fmla="*/ 234124 w 2001964"/>
                <a:gd name="connsiteY62" fmla="*/ 568960 h 1595120"/>
                <a:gd name="connsiteX63" fmla="*/ 132524 w 2001964"/>
                <a:gd name="connsiteY63" fmla="*/ 548640 h 1595120"/>
                <a:gd name="connsiteX64" fmla="*/ 112204 w 2001964"/>
                <a:gd name="connsiteY64" fmla="*/ 518160 h 1595120"/>
                <a:gd name="connsiteX65" fmla="*/ 102044 w 2001964"/>
                <a:gd name="connsiteY65" fmla="*/ 487680 h 1595120"/>
                <a:gd name="connsiteX66" fmla="*/ 41084 w 2001964"/>
                <a:gd name="connsiteY66" fmla="*/ 457200 h 1595120"/>
                <a:gd name="connsiteX67" fmla="*/ 444 w 2001964"/>
                <a:gd name="connsiteY67" fmla="*/ 386080 h 1595120"/>
                <a:gd name="connsiteX68" fmla="*/ 10604 w 2001964"/>
                <a:gd name="connsiteY68" fmla="*/ 284480 h 1595120"/>
                <a:gd name="connsiteX69" fmla="*/ 20764 w 2001964"/>
                <a:gd name="connsiteY69" fmla="*/ 233680 h 1595120"/>
                <a:gd name="connsiteX70" fmla="*/ 30924 w 2001964"/>
                <a:gd name="connsiteY70" fmla="*/ 203200 h 1595120"/>
                <a:gd name="connsiteX71" fmla="*/ 61404 w 2001964"/>
                <a:gd name="connsiteY71" fmla="*/ 193040 h 1595120"/>
                <a:gd name="connsiteX72" fmla="*/ 81724 w 2001964"/>
                <a:gd name="connsiteY72" fmla="*/ 162560 h 1595120"/>
                <a:gd name="connsiteX73" fmla="*/ 163004 w 2001964"/>
                <a:gd name="connsiteY73" fmla="*/ 152400 h 1595120"/>
                <a:gd name="connsiteX74" fmla="*/ 193484 w 2001964"/>
                <a:gd name="connsiteY74" fmla="*/ 142240 h 1595120"/>
                <a:gd name="connsiteX75" fmla="*/ 315404 w 2001964"/>
                <a:gd name="connsiteY75" fmla="*/ 132080 h 1595120"/>
                <a:gd name="connsiteX76" fmla="*/ 356044 w 2001964"/>
                <a:gd name="connsiteY76" fmla="*/ 121920 h 1595120"/>
                <a:gd name="connsiteX77" fmla="*/ 386524 w 2001964"/>
                <a:gd name="connsiteY77" fmla="*/ 111760 h 1595120"/>
                <a:gd name="connsiteX78" fmla="*/ 467804 w 2001964"/>
                <a:gd name="connsiteY78" fmla="*/ 91440 h 1595120"/>
                <a:gd name="connsiteX79" fmla="*/ 498284 w 2001964"/>
                <a:gd name="connsiteY79" fmla="*/ 81280 h 1595120"/>
                <a:gd name="connsiteX80" fmla="*/ 599884 w 2001964"/>
                <a:gd name="connsiteY80" fmla="*/ 50800 h 1595120"/>
                <a:gd name="connsiteX81" fmla="*/ 691324 w 2001964"/>
                <a:gd name="connsiteY81" fmla="*/ 0 h 1595120"/>
                <a:gd name="connsiteX82" fmla="*/ 833564 w 2001964"/>
                <a:gd name="connsiteY82" fmla="*/ 30480 h 1595120"/>
                <a:gd name="connsiteX83" fmla="*/ 864044 w 2001964"/>
                <a:gd name="connsiteY83" fmla="*/ 40640 h 1595120"/>
                <a:gd name="connsiteX84" fmla="*/ 884364 w 2001964"/>
                <a:gd name="connsiteY84" fmla="*/ 71120 h 1595120"/>
                <a:gd name="connsiteX85" fmla="*/ 945324 w 2001964"/>
                <a:gd name="connsiteY85" fmla="*/ 81280 h 159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001964" h="1595120">
                  <a:moveTo>
                    <a:pt x="864044" y="50800"/>
                  </a:moveTo>
                  <a:cubicBezTo>
                    <a:pt x="891741" y="55416"/>
                    <a:pt x="942018" y="57654"/>
                    <a:pt x="965644" y="81280"/>
                  </a:cubicBezTo>
                  <a:cubicBezTo>
                    <a:pt x="982913" y="98549"/>
                    <a:pt x="1006284" y="142240"/>
                    <a:pt x="1006284" y="142240"/>
                  </a:cubicBezTo>
                  <a:cubicBezTo>
                    <a:pt x="1009671" y="155787"/>
                    <a:pt x="1009516" y="170756"/>
                    <a:pt x="1016444" y="182880"/>
                  </a:cubicBezTo>
                  <a:cubicBezTo>
                    <a:pt x="1023573" y="195355"/>
                    <a:pt x="1035886" y="204162"/>
                    <a:pt x="1046924" y="213360"/>
                  </a:cubicBezTo>
                  <a:cubicBezTo>
                    <a:pt x="1056305" y="221177"/>
                    <a:pt x="1066181" y="228870"/>
                    <a:pt x="1077404" y="233680"/>
                  </a:cubicBezTo>
                  <a:cubicBezTo>
                    <a:pt x="1107918" y="246757"/>
                    <a:pt x="1191748" y="252226"/>
                    <a:pt x="1209484" y="254000"/>
                  </a:cubicBezTo>
                  <a:lnTo>
                    <a:pt x="1321244" y="264160"/>
                  </a:lnTo>
                  <a:cubicBezTo>
                    <a:pt x="1334791" y="284480"/>
                    <a:pt x="1338716" y="317397"/>
                    <a:pt x="1361884" y="325120"/>
                  </a:cubicBezTo>
                  <a:cubicBezTo>
                    <a:pt x="1403948" y="339141"/>
                    <a:pt x="1383453" y="329339"/>
                    <a:pt x="1422844" y="355600"/>
                  </a:cubicBezTo>
                  <a:cubicBezTo>
                    <a:pt x="1429617" y="365760"/>
                    <a:pt x="1434530" y="377446"/>
                    <a:pt x="1443164" y="386080"/>
                  </a:cubicBezTo>
                  <a:cubicBezTo>
                    <a:pt x="1537229" y="480145"/>
                    <a:pt x="1404257" y="320369"/>
                    <a:pt x="1504124" y="436880"/>
                  </a:cubicBezTo>
                  <a:cubicBezTo>
                    <a:pt x="1515144" y="449737"/>
                    <a:pt x="1524893" y="463648"/>
                    <a:pt x="1534604" y="477520"/>
                  </a:cubicBezTo>
                  <a:cubicBezTo>
                    <a:pt x="1548609" y="497527"/>
                    <a:pt x="1557975" y="521211"/>
                    <a:pt x="1575244" y="538480"/>
                  </a:cubicBezTo>
                  <a:lnTo>
                    <a:pt x="1605724" y="568960"/>
                  </a:lnTo>
                  <a:cubicBezTo>
                    <a:pt x="1601663" y="625809"/>
                    <a:pt x="1583891" y="771988"/>
                    <a:pt x="1605724" y="833120"/>
                  </a:cubicBezTo>
                  <a:cubicBezTo>
                    <a:pt x="1610818" y="847383"/>
                    <a:pt x="1633214" y="845926"/>
                    <a:pt x="1646364" y="853440"/>
                  </a:cubicBezTo>
                  <a:cubicBezTo>
                    <a:pt x="1656966" y="859498"/>
                    <a:pt x="1665922" y="868299"/>
                    <a:pt x="1676844" y="873760"/>
                  </a:cubicBezTo>
                  <a:cubicBezTo>
                    <a:pt x="1700068" y="885372"/>
                    <a:pt x="1734938" y="888283"/>
                    <a:pt x="1758124" y="894080"/>
                  </a:cubicBezTo>
                  <a:cubicBezTo>
                    <a:pt x="1768514" y="896677"/>
                    <a:pt x="1778444" y="900853"/>
                    <a:pt x="1788604" y="904240"/>
                  </a:cubicBezTo>
                  <a:cubicBezTo>
                    <a:pt x="1798764" y="914400"/>
                    <a:pt x="1807129" y="926750"/>
                    <a:pt x="1819084" y="934720"/>
                  </a:cubicBezTo>
                  <a:cubicBezTo>
                    <a:pt x="1827995" y="940661"/>
                    <a:pt x="1841991" y="937307"/>
                    <a:pt x="1849564" y="944880"/>
                  </a:cubicBezTo>
                  <a:cubicBezTo>
                    <a:pt x="1968097" y="1063413"/>
                    <a:pt x="1834324" y="968587"/>
                    <a:pt x="1920684" y="1026160"/>
                  </a:cubicBezTo>
                  <a:cubicBezTo>
                    <a:pt x="1924071" y="1036320"/>
                    <a:pt x="1926625" y="1046796"/>
                    <a:pt x="1930844" y="1056640"/>
                  </a:cubicBezTo>
                  <a:cubicBezTo>
                    <a:pt x="1936810" y="1070561"/>
                    <a:pt x="1947179" y="1082668"/>
                    <a:pt x="1951164" y="1097280"/>
                  </a:cubicBezTo>
                  <a:cubicBezTo>
                    <a:pt x="1957465" y="1120384"/>
                    <a:pt x="1956628" y="1144918"/>
                    <a:pt x="1961324" y="1168400"/>
                  </a:cubicBezTo>
                  <a:cubicBezTo>
                    <a:pt x="1963424" y="1178902"/>
                    <a:pt x="1968542" y="1188582"/>
                    <a:pt x="1971484" y="1198880"/>
                  </a:cubicBezTo>
                  <a:cubicBezTo>
                    <a:pt x="1975320" y="1212306"/>
                    <a:pt x="1977632" y="1226145"/>
                    <a:pt x="1981644" y="1239520"/>
                  </a:cubicBezTo>
                  <a:cubicBezTo>
                    <a:pt x="1987799" y="1260036"/>
                    <a:pt x="2001964" y="1300480"/>
                    <a:pt x="2001964" y="1300480"/>
                  </a:cubicBezTo>
                  <a:cubicBezTo>
                    <a:pt x="1998577" y="1320800"/>
                    <a:pt x="2001017" y="1343015"/>
                    <a:pt x="1991804" y="1361440"/>
                  </a:cubicBezTo>
                  <a:cubicBezTo>
                    <a:pt x="1981781" y="1381487"/>
                    <a:pt x="1936491" y="1387968"/>
                    <a:pt x="1920684" y="1391920"/>
                  </a:cubicBezTo>
                  <a:cubicBezTo>
                    <a:pt x="1910524" y="1398693"/>
                    <a:pt x="1901427" y="1407430"/>
                    <a:pt x="1890204" y="1412240"/>
                  </a:cubicBezTo>
                  <a:cubicBezTo>
                    <a:pt x="1877369" y="1417741"/>
                    <a:pt x="1861688" y="1415472"/>
                    <a:pt x="1849564" y="1422400"/>
                  </a:cubicBezTo>
                  <a:cubicBezTo>
                    <a:pt x="1765822" y="1470252"/>
                    <a:pt x="1868965" y="1437484"/>
                    <a:pt x="1788604" y="1473200"/>
                  </a:cubicBezTo>
                  <a:cubicBezTo>
                    <a:pt x="1769031" y="1481899"/>
                    <a:pt x="1745466" y="1481639"/>
                    <a:pt x="1727644" y="1493520"/>
                  </a:cubicBezTo>
                  <a:cubicBezTo>
                    <a:pt x="1707324" y="1507067"/>
                    <a:pt x="1689852" y="1526437"/>
                    <a:pt x="1666684" y="1534160"/>
                  </a:cubicBezTo>
                  <a:cubicBezTo>
                    <a:pt x="1656524" y="1537547"/>
                    <a:pt x="1645783" y="1539531"/>
                    <a:pt x="1636204" y="1544320"/>
                  </a:cubicBezTo>
                  <a:cubicBezTo>
                    <a:pt x="1587418" y="1568713"/>
                    <a:pt x="1618157" y="1574475"/>
                    <a:pt x="1544764" y="1584960"/>
                  </a:cubicBezTo>
                  <a:lnTo>
                    <a:pt x="1473644" y="1595120"/>
                  </a:lnTo>
                  <a:lnTo>
                    <a:pt x="1300924" y="1584960"/>
                  </a:lnTo>
                  <a:cubicBezTo>
                    <a:pt x="1208411" y="1554122"/>
                    <a:pt x="1303082" y="1505119"/>
                    <a:pt x="1239964" y="1463040"/>
                  </a:cubicBezTo>
                  <a:lnTo>
                    <a:pt x="1209484" y="1442720"/>
                  </a:lnTo>
                  <a:cubicBezTo>
                    <a:pt x="1202711" y="1422400"/>
                    <a:pt x="1202015" y="1398895"/>
                    <a:pt x="1189164" y="1381760"/>
                  </a:cubicBezTo>
                  <a:cubicBezTo>
                    <a:pt x="1182261" y="1372556"/>
                    <a:pt x="1145792" y="1325496"/>
                    <a:pt x="1138364" y="1310640"/>
                  </a:cubicBezTo>
                  <a:cubicBezTo>
                    <a:pt x="1130244" y="1294400"/>
                    <a:pt x="1122384" y="1254711"/>
                    <a:pt x="1118044" y="1239520"/>
                  </a:cubicBezTo>
                  <a:cubicBezTo>
                    <a:pt x="1115102" y="1229222"/>
                    <a:pt x="1113085" y="1218402"/>
                    <a:pt x="1107884" y="1209040"/>
                  </a:cubicBezTo>
                  <a:cubicBezTo>
                    <a:pt x="1096024" y="1187692"/>
                    <a:pt x="1090412" y="1155803"/>
                    <a:pt x="1067244" y="1148080"/>
                  </a:cubicBezTo>
                  <a:cubicBezTo>
                    <a:pt x="1020381" y="1132459"/>
                    <a:pt x="1047266" y="1140020"/>
                    <a:pt x="985964" y="1127760"/>
                  </a:cubicBezTo>
                  <a:cubicBezTo>
                    <a:pt x="958871" y="1109698"/>
                    <a:pt x="948711" y="1108569"/>
                    <a:pt x="935164" y="1076960"/>
                  </a:cubicBezTo>
                  <a:cubicBezTo>
                    <a:pt x="922432" y="1047251"/>
                    <a:pt x="932409" y="1028020"/>
                    <a:pt x="904684" y="1005840"/>
                  </a:cubicBezTo>
                  <a:cubicBezTo>
                    <a:pt x="896321" y="999150"/>
                    <a:pt x="884364" y="999067"/>
                    <a:pt x="874204" y="995680"/>
                  </a:cubicBezTo>
                  <a:cubicBezTo>
                    <a:pt x="863552" y="963724"/>
                    <a:pt x="866181" y="956464"/>
                    <a:pt x="833564" y="934720"/>
                  </a:cubicBezTo>
                  <a:cubicBezTo>
                    <a:pt x="824653" y="928779"/>
                    <a:pt x="813244" y="927947"/>
                    <a:pt x="803084" y="924560"/>
                  </a:cubicBezTo>
                  <a:lnTo>
                    <a:pt x="721804" y="934720"/>
                  </a:lnTo>
                  <a:cubicBezTo>
                    <a:pt x="698067" y="937885"/>
                    <a:pt x="674631" y="944880"/>
                    <a:pt x="650684" y="944880"/>
                  </a:cubicBezTo>
                  <a:cubicBezTo>
                    <a:pt x="596392" y="944880"/>
                    <a:pt x="542311" y="938107"/>
                    <a:pt x="488124" y="934720"/>
                  </a:cubicBezTo>
                  <a:cubicBezTo>
                    <a:pt x="481351" y="924560"/>
                    <a:pt x="476438" y="912874"/>
                    <a:pt x="467804" y="904240"/>
                  </a:cubicBezTo>
                  <a:cubicBezTo>
                    <a:pt x="459170" y="895606"/>
                    <a:pt x="443796" y="894275"/>
                    <a:pt x="437324" y="883920"/>
                  </a:cubicBezTo>
                  <a:cubicBezTo>
                    <a:pt x="367217" y="771749"/>
                    <a:pt x="482786" y="866815"/>
                    <a:pt x="356044" y="782320"/>
                  </a:cubicBezTo>
                  <a:lnTo>
                    <a:pt x="325564" y="762000"/>
                  </a:lnTo>
                  <a:lnTo>
                    <a:pt x="295084" y="741680"/>
                  </a:lnTo>
                  <a:cubicBezTo>
                    <a:pt x="235695" y="652596"/>
                    <a:pt x="328409" y="802438"/>
                    <a:pt x="264604" y="579120"/>
                  </a:cubicBezTo>
                  <a:cubicBezTo>
                    <a:pt x="261662" y="568822"/>
                    <a:pt x="244422" y="571902"/>
                    <a:pt x="234124" y="568960"/>
                  </a:cubicBezTo>
                  <a:cubicBezTo>
                    <a:pt x="191686" y="556835"/>
                    <a:pt x="180426" y="556624"/>
                    <a:pt x="132524" y="548640"/>
                  </a:cubicBezTo>
                  <a:cubicBezTo>
                    <a:pt x="125751" y="538480"/>
                    <a:pt x="117665" y="529082"/>
                    <a:pt x="112204" y="518160"/>
                  </a:cubicBezTo>
                  <a:cubicBezTo>
                    <a:pt x="107415" y="508581"/>
                    <a:pt x="108734" y="496043"/>
                    <a:pt x="102044" y="487680"/>
                  </a:cubicBezTo>
                  <a:cubicBezTo>
                    <a:pt x="87720" y="469775"/>
                    <a:pt x="61163" y="463893"/>
                    <a:pt x="41084" y="457200"/>
                  </a:cubicBezTo>
                  <a:cubicBezTo>
                    <a:pt x="32316" y="444049"/>
                    <a:pt x="1475" y="400517"/>
                    <a:pt x="444" y="386080"/>
                  </a:cubicBezTo>
                  <a:cubicBezTo>
                    <a:pt x="-1981" y="352131"/>
                    <a:pt x="6106" y="318217"/>
                    <a:pt x="10604" y="284480"/>
                  </a:cubicBezTo>
                  <a:cubicBezTo>
                    <a:pt x="12886" y="267363"/>
                    <a:pt x="16576" y="250433"/>
                    <a:pt x="20764" y="233680"/>
                  </a:cubicBezTo>
                  <a:cubicBezTo>
                    <a:pt x="23361" y="223290"/>
                    <a:pt x="23351" y="210773"/>
                    <a:pt x="30924" y="203200"/>
                  </a:cubicBezTo>
                  <a:cubicBezTo>
                    <a:pt x="38497" y="195627"/>
                    <a:pt x="51244" y="196427"/>
                    <a:pt x="61404" y="193040"/>
                  </a:cubicBezTo>
                  <a:cubicBezTo>
                    <a:pt x="68177" y="182880"/>
                    <a:pt x="70387" y="167095"/>
                    <a:pt x="81724" y="162560"/>
                  </a:cubicBezTo>
                  <a:cubicBezTo>
                    <a:pt x="107075" y="152419"/>
                    <a:pt x="136140" y="157284"/>
                    <a:pt x="163004" y="152400"/>
                  </a:cubicBezTo>
                  <a:cubicBezTo>
                    <a:pt x="173541" y="150484"/>
                    <a:pt x="182868" y="143655"/>
                    <a:pt x="193484" y="142240"/>
                  </a:cubicBezTo>
                  <a:cubicBezTo>
                    <a:pt x="233907" y="136850"/>
                    <a:pt x="274764" y="135467"/>
                    <a:pt x="315404" y="132080"/>
                  </a:cubicBezTo>
                  <a:cubicBezTo>
                    <a:pt x="328951" y="128693"/>
                    <a:pt x="342618" y="125756"/>
                    <a:pt x="356044" y="121920"/>
                  </a:cubicBezTo>
                  <a:cubicBezTo>
                    <a:pt x="366342" y="118978"/>
                    <a:pt x="376192" y="114578"/>
                    <a:pt x="386524" y="111760"/>
                  </a:cubicBezTo>
                  <a:cubicBezTo>
                    <a:pt x="413467" y="104412"/>
                    <a:pt x="440711" y="98213"/>
                    <a:pt x="467804" y="91440"/>
                  </a:cubicBezTo>
                  <a:cubicBezTo>
                    <a:pt x="478194" y="88843"/>
                    <a:pt x="487986" y="84222"/>
                    <a:pt x="498284" y="81280"/>
                  </a:cubicBezTo>
                  <a:cubicBezTo>
                    <a:pt x="523132" y="74181"/>
                    <a:pt x="581776" y="62872"/>
                    <a:pt x="599884" y="50800"/>
                  </a:cubicBezTo>
                  <a:cubicBezTo>
                    <a:pt x="669755" y="4219"/>
                    <a:pt x="637676" y="17883"/>
                    <a:pt x="691324" y="0"/>
                  </a:cubicBezTo>
                  <a:cubicBezTo>
                    <a:pt x="793858" y="12817"/>
                    <a:pt x="746701" y="1526"/>
                    <a:pt x="833564" y="30480"/>
                  </a:cubicBezTo>
                  <a:lnTo>
                    <a:pt x="864044" y="40640"/>
                  </a:lnTo>
                  <a:cubicBezTo>
                    <a:pt x="870817" y="50800"/>
                    <a:pt x="874829" y="63492"/>
                    <a:pt x="884364" y="71120"/>
                  </a:cubicBezTo>
                  <a:cubicBezTo>
                    <a:pt x="901080" y="84493"/>
                    <a:pt x="926336" y="81280"/>
                    <a:pt x="945324" y="81280"/>
                  </a:cubicBezTo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34" name="Picture 10" descr="C:\Users\Rene.Christen\Desktop\Hand rechts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5" r="73716" b="35492"/>
            <a:stretch/>
          </p:blipFill>
          <p:spPr bwMode="auto">
            <a:xfrm>
              <a:off x="8148321" y="3292177"/>
              <a:ext cx="2590800" cy="231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4328509" y="2168580"/>
            <a:ext cx="1091996" cy="1071233"/>
            <a:chOff x="1562950" y="102867"/>
            <a:chExt cx="1091996" cy="1246860"/>
          </a:xfrm>
        </p:grpSpPr>
        <p:sp>
          <p:nvSpPr>
            <p:cNvPr id="6" name="Freihandform 5"/>
            <p:cNvSpPr/>
            <p:nvPr/>
          </p:nvSpPr>
          <p:spPr>
            <a:xfrm rot="20717825">
              <a:off x="1637123" y="262866"/>
              <a:ext cx="969300" cy="952512"/>
            </a:xfrm>
            <a:custGeom>
              <a:avLst/>
              <a:gdLst>
                <a:gd name="connsiteX0" fmla="*/ 651327 w 1494607"/>
                <a:gd name="connsiteY0" fmla="*/ 0 h 1534160"/>
                <a:gd name="connsiteX1" fmla="*/ 580207 w 1494607"/>
                <a:gd name="connsiteY1" fmla="*/ 50800 h 1534160"/>
                <a:gd name="connsiteX2" fmla="*/ 478607 w 1494607"/>
                <a:gd name="connsiteY2" fmla="*/ 111760 h 1534160"/>
                <a:gd name="connsiteX3" fmla="*/ 407487 w 1494607"/>
                <a:gd name="connsiteY3" fmla="*/ 152400 h 1534160"/>
                <a:gd name="connsiteX4" fmla="*/ 377007 w 1494607"/>
                <a:gd name="connsiteY4" fmla="*/ 172720 h 1534160"/>
                <a:gd name="connsiteX5" fmla="*/ 336367 w 1494607"/>
                <a:gd name="connsiteY5" fmla="*/ 182880 h 1534160"/>
                <a:gd name="connsiteX6" fmla="*/ 275407 w 1494607"/>
                <a:gd name="connsiteY6" fmla="*/ 223520 h 1534160"/>
                <a:gd name="connsiteX7" fmla="*/ 234767 w 1494607"/>
                <a:gd name="connsiteY7" fmla="*/ 274320 h 1534160"/>
                <a:gd name="connsiteX8" fmla="*/ 153487 w 1494607"/>
                <a:gd name="connsiteY8" fmla="*/ 396240 h 1534160"/>
                <a:gd name="connsiteX9" fmla="*/ 133167 w 1494607"/>
                <a:gd name="connsiteY9" fmla="*/ 426720 h 1534160"/>
                <a:gd name="connsiteX10" fmla="*/ 112847 w 1494607"/>
                <a:gd name="connsiteY10" fmla="*/ 457200 h 1534160"/>
                <a:gd name="connsiteX11" fmla="*/ 92527 w 1494607"/>
                <a:gd name="connsiteY11" fmla="*/ 518160 h 1534160"/>
                <a:gd name="connsiteX12" fmla="*/ 82367 w 1494607"/>
                <a:gd name="connsiteY12" fmla="*/ 548640 h 1534160"/>
                <a:gd name="connsiteX13" fmla="*/ 72207 w 1494607"/>
                <a:gd name="connsiteY13" fmla="*/ 609600 h 1534160"/>
                <a:gd name="connsiteX14" fmla="*/ 51887 w 1494607"/>
                <a:gd name="connsiteY14" fmla="*/ 670560 h 1534160"/>
                <a:gd name="connsiteX15" fmla="*/ 31567 w 1494607"/>
                <a:gd name="connsiteY15" fmla="*/ 751840 h 1534160"/>
                <a:gd name="connsiteX16" fmla="*/ 11247 w 1494607"/>
                <a:gd name="connsiteY16" fmla="*/ 812800 h 1534160"/>
                <a:gd name="connsiteX17" fmla="*/ 11247 w 1494607"/>
                <a:gd name="connsiteY17" fmla="*/ 1076960 h 1534160"/>
                <a:gd name="connsiteX18" fmla="*/ 31567 w 1494607"/>
                <a:gd name="connsiteY18" fmla="*/ 1178560 h 1534160"/>
                <a:gd name="connsiteX19" fmla="*/ 51887 w 1494607"/>
                <a:gd name="connsiteY19" fmla="*/ 1209040 h 1534160"/>
                <a:gd name="connsiteX20" fmla="*/ 92527 w 1494607"/>
                <a:gd name="connsiteY20" fmla="*/ 1300480 h 1534160"/>
                <a:gd name="connsiteX21" fmla="*/ 123007 w 1494607"/>
                <a:gd name="connsiteY21" fmla="*/ 1320800 h 1534160"/>
                <a:gd name="connsiteX22" fmla="*/ 163647 w 1494607"/>
                <a:gd name="connsiteY22" fmla="*/ 1381760 h 1534160"/>
                <a:gd name="connsiteX23" fmla="*/ 173807 w 1494607"/>
                <a:gd name="connsiteY23" fmla="*/ 1412240 h 1534160"/>
                <a:gd name="connsiteX24" fmla="*/ 234767 w 1494607"/>
                <a:gd name="connsiteY24" fmla="*/ 1432560 h 1534160"/>
                <a:gd name="connsiteX25" fmla="*/ 295727 w 1494607"/>
                <a:gd name="connsiteY25" fmla="*/ 1473200 h 1534160"/>
                <a:gd name="connsiteX26" fmla="*/ 326207 w 1494607"/>
                <a:gd name="connsiteY26" fmla="*/ 1493520 h 1534160"/>
                <a:gd name="connsiteX27" fmla="*/ 387167 w 1494607"/>
                <a:gd name="connsiteY27" fmla="*/ 1513840 h 1534160"/>
                <a:gd name="connsiteX28" fmla="*/ 417647 w 1494607"/>
                <a:gd name="connsiteY28" fmla="*/ 1524000 h 1534160"/>
                <a:gd name="connsiteX29" fmla="*/ 468447 w 1494607"/>
                <a:gd name="connsiteY29" fmla="*/ 1534160 h 1534160"/>
                <a:gd name="connsiteX30" fmla="*/ 874847 w 1494607"/>
                <a:gd name="connsiteY30" fmla="*/ 1524000 h 1534160"/>
                <a:gd name="connsiteX31" fmla="*/ 935807 w 1494607"/>
                <a:gd name="connsiteY31" fmla="*/ 1503680 h 1534160"/>
                <a:gd name="connsiteX32" fmla="*/ 966287 w 1494607"/>
                <a:gd name="connsiteY32" fmla="*/ 1493520 h 1534160"/>
                <a:gd name="connsiteX33" fmla="*/ 1027247 w 1494607"/>
                <a:gd name="connsiteY33" fmla="*/ 1452880 h 1534160"/>
                <a:gd name="connsiteX34" fmla="*/ 1047567 w 1494607"/>
                <a:gd name="connsiteY34" fmla="*/ 1422400 h 1534160"/>
                <a:gd name="connsiteX35" fmla="*/ 1078047 w 1494607"/>
                <a:gd name="connsiteY35" fmla="*/ 1412240 h 1534160"/>
                <a:gd name="connsiteX36" fmla="*/ 1139007 w 1494607"/>
                <a:gd name="connsiteY36" fmla="*/ 1371600 h 1534160"/>
                <a:gd name="connsiteX37" fmla="*/ 1139007 w 1494607"/>
                <a:gd name="connsiteY37" fmla="*/ 1371600 h 1534160"/>
                <a:gd name="connsiteX38" fmla="*/ 1169487 w 1494607"/>
                <a:gd name="connsiteY38" fmla="*/ 1341120 h 1534160"/>
                <a:gd name="connsiteX39" fmla="*/ 1189807 w 1494607"/>
                <a:gd name="connsiteY39" fmla="*/ 1310640 h 1534160"/>
                <a:gd name="connsiteX40" fmla="*/ 1220287 w 1494607"/>
                <a:gd name="connsiteY40" fmla="*/ 1290320 h 1534160"/>
                <a:gd name="connsiteX41" fmla="*/ 1250767 w 1494607"/>
                <a:gd name="connsiteY41" fmla="*/ 1239520 h 1534160"/>
                <a:gd name="connsiteX42" fmla="*/ 1271087 w 1494607"/>
                <a:gd name="connsiteY42" fmla="*/ 1209040 h 1534160"/>
                <a:gd name="connsiteX43" fmla="*/ 1291407 w 1494607"/>
                <a:gd name="connsiteY43" fmla="*/ 1168400 h 1534160"/>
                <a:gd name="connsiteX44" fmla="*/ 1311727 w 1494607"/>
                <a:gd name="connsiteY44" fmla="*/ 1137920 h 1534160"/>
                <a:gd name="connsiteX45" fmla="*/ 1342207 w 1494607"/>
                <a:gd name="connsiteY45" fmla="*/ 1076960 h 1534160"/>
                <a:gd name="connsiteX46" fmla="*/ 1372687 w 1494607"/>
                <a:gd name="connsiteY46" fmla="*/ 975360 h 1534160"/>
                <a:gd name="connsiteX47" fmla="*/ 1382847 w 1494607"/>
                <a:gd name="connsiteY47" fmla="*/ 944880 h 1534160"/>
                <a:gd name="connsiteX48" fmla="*/ 1403167 w 1494607"/>
                <a:gd name="connsiteY48" fmla="*/ 914400 h 1534160"/>
                <a:gd name="connsiteX49" fmla="*/ 1433647 w 1494607"/>
                <a:gd name="connsiteY49" fmla="*/ 812800 h 1534160"/>
                <a:gd name="connsiteX50" fmla="*/ 1443807 w 1494607"/>
                <a:gd name="connsiteY50" fmla="*/ 782320 h 1534160"/>
                <a:gd name="connsiteX51" fmla="*/ 1464127 w 1494607"/>
                <a:gd name="connsiteY51" fmla="*/ 751840 h 1534160"/>
                <a:gd name="connsiteX52" fmla="*/ 1484447 w 1494607"/>
                <a:gd name="connsiteY52" fmla="*/ 690880 h 1534160"/>
                <a:gd name="connsiteX53" fmla="*/ 1494607 w 1494607"/>
                <a:gd name="connsiteY53" fmla="*/ 660400 h 1534160"/>
                <a:gd name="connsiteX54" fmla="*/ 1484447 w 1494607"/>
                <a:gd name="connsiteY54" fmla="*/ 609600 h 1534160"/>
                <a:gd name="connsiteX55" fmla="*/ 1453967 w 1494607"/>
                <a:gd name="connsiteY55" fmla="*/ 589280 h 1534160"/>
                <a:gd name="connsiteX56" fmla="*/ 1433647 w 1494607"/>
                <a:gd name="connsiteY56" fmla="*/ 558800 h 1534160"/>
                <a:gd name="connsiteX57" fmla="*/ 1423487 w 1494607"/>
                <a:gd name="connsiteY57" fmla="*/ 497840 h 1534160"/>
                <a:gd name="connsiteX58" fmla="*/ 1362527 w 1494607"/>
                <a:gd name="connsiteY58" fmla="*/ 508000 h 1534160"/>
                <a:gd name="connsiteX59" fmla="*/ 1291407 w 1494607"/>
                <a:gd name="connsiteY59" fmla="*/ 497840 h 1534160"/>
                <a:gd name="connsiteX60" fmla="*/ 1281247 w 1494607"/>
                <a:gd name="connsiteY60" fmla="*/ 467360 h 1534160"/>
                <a:gd name="connsiteX61" fmla="*/ 1260927 w 1494607"/>
                <a:gd name="connsiteY61" fmla="*/ 355600 h 1534160"/>
                <a:gd name="connsiteX62" fmla="*/ 1220287 w 1494607"/>
                <a:gd name="connsiteY62" fmla="*/ 345440 h 1534160"/>
                <a:gd name="connsiteX63" fmla="*/ 1149167 w 1494607"/>
                <a:gd name="connsiteY63" fmla="*/ 325120 h 1534160"/>
                <a:gd name="connsiteX64" fmla="*/ 1088207 w 1494607"/>
                <a:gd name="connsiteY64" fmla="*/ 294640 h 1534160"/>
                <a:gd name="connsiteX65" fmla="*/ 1067887 w 1494607"/>
                <a:gd name="connsiteY65" fmla="*/ 264160 h 1534160"/>
                <a:gd name="connsiteX66" fmla="*/ 1057727 w 1494607"/>
                <a:gd name="connsiteY66" fmla="*/ 193040 h 1534160"/>
                <a:gd name="connsiteX67" fmla="*/ 1027247 w 1494607"/>
                <a:gd name="connsiteY67" fmla="*/ 182880 h 1534160"/>
                <a:gd name="connsiteX68" fmla="*/ 996767 w 1494607"/>
                <a:gd name="connsiteY68" fmla="*/ 193040 h 1534160"/>
                <a:gd name="connsiteX69" fmla="*/ 956127 w 1494607"/>
                <a:gd name="connsiteY69" fmla="*/ 203200 h 1534160"/>
                <a:gd name="connsiteX70" fmla="*/ 925647 w 1494607"/>
                <a:gd name="connsiteY70" fmla="*/ 223520 h 1534160"/>
                <a:gd name="connsiteX71" fmla="*/ 945967 w 1494607"/>
                <a:gd name="connsiteY71" fmla="*/ 111760 h 1534160"/>
                <a:gd name="connsiteX72" fmla="*/ 925647 w 1494607"/>
                <a:gd name="connsiteY72" fmla="*/ 81280 h 1534160"/>
                <a:gd name="connsiteX73" fmla="*/ 864687 w 1494607"/>
                <a:gd name="connsiteY73" fmla="*/ 60960 h 1534160"/>
                <a:gd name="connsiteX74" fmla="*/ 834207 w 1494607"/>
                <a:gd name="connsiteY74" fmla="*/ 50800 h 1534160"/>
                <a:gd name="connsiteX75" fmla="*/ 803727 w 1494607"/>
                <a:gd name="connsiteY75" fmla="*/ 30480 h 1534160"/>
                <a:gd name="connsiteX76" fmla="*/ 712287 w 1494607"/>
                <a:gd name="connsiteY76" fmla="*/ 20320 h 1534160"/>
                <a:gd name="connsiteX77" fmla="*/ 590367 w 1494607"/>
                <a:gd name="connsiteY77" fmla="*/ 50800 h 153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494607" h="1534160">
                  <a:moveTo>
                    <a:pt x="651327" y="0"/>
                  </a:moveTo>
                  <a:cubicBezTo>
                    <a:pt x="529375" y="48781"/>
                    <a:pt x="650691" y="-10874"/>
                    <a:pt x="580207" y="50800"/>
                  </a:cubicBezTo>
                  <a:cubicBezTo>
                    <a:pt x="547513" y="79407"/>
                    <a:pt x="515745" y="93191"/>
                    <a:pt x="478607" y="111760"/>
                  </a:cubicBezTo>
                  <a:cubicBezTo>
                    <a:pt x="459609" y="168755"/>
                    <a:pt x="483481" y="127069"/>
                    <a:pt x="407487" y="152400"/>
                  </a:cubicBezTo>
                  <a:cubicBezTo>
                    <a:pt x="395903" y="156261"/>
                    <a:pt x="388230" y="167910"/>
                    <a:pt x="377007" y="172720"/>
                  </a:cubicBezTo>
                  <a:cubicBezTo>
                    <a:pt x="364172" y="178221"/>
                    <a:pt x="349914" y="179493"/>
                    <a:pt x="336367" y="182880"/>
                  </a:cubicBezTo>
                  <a:cubicBezTo>
                    <a:pt x="316047" y="196427"/>
                    <a:pt x="283130" y="200352"/>
                    <a:pt x="275407" y="223520"/>
                  </a:cubicBezTo>
                  <a:cubicBezTo>
                    <a:pt x="261386" y="265584"/>
                    <a:pt x="274158" y="248059"/>
                    <a:pt x="234767" y="274320"/>
                  </a:cubicBezTo>
                  <a:lnTo>
                    <a:pt x="153487" y="396240"/>
                  </a:lnTo>
                  <a:lnTo>
                    <a:pt x="133167" y="426720"/>
                  </a:lnTo>
                  <a:cubicBezTo>
                    <a:pt x="126394" y="436880"/>
                    <a:pt x="116708" y="445616"/>
                    <a:pt x="112847" y="457200"/>
                  </a:cubicBezTo>
                  <a:lnTo>
                    <a:pt x="92527" y="518160"/>
                  </a:lnTo>
                  <a:cubicBezTo>
                    <a:pt x="89140" y="528320"/>
                    <a:pt x="84128" y="538076"/>
                    <a:pt x="82367" y="548640"/>
                  </a:cubicBezTo>
                  <a:cubicBezTo>
                    <a:pt x="78980" y="568960"/>
                    <a:pt x="77203" y="589615"/>
                    <a:pt x="72207" y="609600"/>
                  </a:cubicBezTo>
                  <a:cubicBezTo>
                    <a:pt x="67012" y="630380"/>
                    <a:pt x="57082" y="649780"/>
                    <a:pt x="51887" y="670560"/>
                  </a:cubicBezTo>
                  <a:cubicBezTo>
                    <a:pt x="45114" y="697653"/>
                    <a:pt x="40398" y="725346"/>
                    <a:pt x="31567" y="751840"/>
                  </a:cubicBezTo>
                  <a:lnTo>
                    <a:pt x="11247" y="812800"/>
                  </a:lnTo>
                  <a:cubicBezTo>
                    <a:pt x="-3576" y="946203"/>
                    <a:pt x="-3923" y="902506"/>
                    <a:pt x="11247" y="1076960"/>
                  </a:cubicBezTo>
                  <a:cubicBezTo>
                    <a:pt x="12164" y="1087503"/>
                    <a:pt x="24232" y="1161445"/>
                    <a:pt x="31567" y="1178560"/>
                  </a:cubicBezTo>
                  <a:cubicBezTo>
                    <a:pt x="36377" y="1189783"/>
                    <a:pt x="46928" y="1197882"/>
                    <a:pt x="51887" y="1209040"/>
                  </a:cubicBezTo>
                  <a:cubicBezTo>
                    <a:pt x="67983" y="1245257"/>
                    <a:pt x="64935" y="1272888"/>
                    <a:pt x="92527" y="1300480"/>
                  </a:cubicBezTo>
                  <a:cubicBezTo>
                    <a:pt x="101161" y="1309114"/>
                    <a:pt x="112847" y="1314027"/>
                    <a:pt x="123007" y="1320800"/>
                  </a:cubicBezTo>
                  <a:cubicBezTo>
                    <a:pt x="146340" y="1414133"/>
                    <a:pt x="112619" y="1317975"/>
                    <a:pt x="163647" y="1381760"/>
                  </a:cubicBezTo>
                  <a:cubicBezTo>
                    <a:pt x="170337" y="1390123"/>
                    <a:pt x="165092" y="1406015"/>
                    <a:pt x="173807" y="1412240"/>
                  </a:cubicBezTo>
                  <a:cubicBezTo>
                    <a:pt x="191236" y="1424690"/>
                    <a:pt x="216945" y="1420679"/>
                    <a:pt x="234767" y="1432560"/>
                  </a:cubicBezTo>
                  <a:lnTo>
                    <a:pt x="295727" y="1473200"/>
                  </a:lnTo>
                  <a:cubicBezTo>
                    <a:pt x="305887" y="1479973"/>
                    <a:pt x="314623" y="1489659"/>
                    <a:pt x="326207" y="1493520"/>
                  </a:cubicBezTo>
                  <a:lnTo>
                    <a:pt x="387167" y="1513840"/>
                  </a:lnTo>
                  <a:cubicBezTo>
                    <a:pt x="397327" y="1517227"/>
                    <a:pt x="407145" y="1521900"/>
                    <a:pt x="417647" y="1524000"/>
                  </a:cubicBezTo>
                  <a:lnTo>
                    <a:pt x="468447" y="1534160"/>
                  </a:lnTo>
                  <a:cubicBezTo>
                    <a:pt x="603914" y="1530773"/>
                    <a:pt x="739625" y="1532819"/>
                    <a:pt x="874847" y="1524000"/>
                  </a:cubicBezTo>
                  <a:cubicBezTo>
                    <a:pt x="896221" y="1522606"/>
                    <a:pt x="915487" y="1510453"/>
                    <a:pt x="935807" y="1503680"/>
                  </a:cubicBezTo>
                  <a:cubicBezTo>
                    <a:pt x="945967" y="1500293"/>
                    <a:pt x="957376" y="1499461"/>
                    <a:pt x="966287" y="1493520"/>
                  </a:cubicBezTo>
                  <a:lnTo>
                    <a:pt x="1027247" y="1452880"/>
                  </a:lnTo>
                  <a:cubicBezTo>
                    <a:pt x="1034020" y="1442720"/>
                    <a:pt x="1038032" y="1430028"/>
                    <a:pt x="1047567" y="1422400"/>
                  </a:cubicBezTo>
                  <a:cubicBezTo>
                    <a:pt x="1055930" y="1415710"/>
                    <a:pt x="1068685" y="1417441"/>
                    <a:pt x="1078047" y="1412240"/>
                  </a:cubicBezTo>
                  <a:cubicBezTo>
                    <a:pt x="1099395" y="1400380"/>
                    <a:pt x="1118687" y="1385147"/>
                    <a:pt x="1139007" y="1371600"/>
                  </a:cubicBezTo>
                  <a:lnTo>
                    <a:pt x="1139007" y="1371600"/>
                  </a:lnTo>
                  <a:cubicBezTo>
                    <a:pt x="1149167" y="1361440"/>
                    <a:pt x="1160289" y="1352158"/>
                    <a:pt x="1169487" y="1341120"/>
                  </a:cubicBezTo>
                  <a:cubicBezTo>
                    <a:pt x="1177304" y="1331739"/>
                    <a:pt x="1181173" y="1319274"/>
                    <a:pt x="1189807" y="1310640"/>
                  </a:cubicBezTo>
                  <a:cubicBezTo>
                    <a:pt x="1198441" y="1302006"/>
                    <a:pt x="1210127" y="1297093"/>
                    <a:pt x="1220287" y="1290320"/>
                  </a:cubicBezTo>
                  <a:cubicBezTo>
                    <a:pt x="1230447" y="1273387"/>
                    <a:pt x="1240301" y="1256266"/>
                    <a:pt x="1250767" y="1239520"/>
                  </a:cubicBezTo>
                  <a:cubicBezTo>
                    <a:pt x="1257239" y="1229165"/>
                    <a:pt x="1265029" y="1219642"/>
                    <a:pt x="1271087" y="1209040"/>
                  </a:cubicBezTo>
                  <a:cubicBezTo>
                    <a:pt x="1278601" y="1195890"/>
                    <a:pt x="1283893" y="1181550"/>
                    <a:pt x="1291407" y="1168400"/>
                  </a:cubicBezTo>
                  <a:cubicBezTo>
                    <a:pt x="1297465" y="1157798"/>
                    <a:pt x="1306266" y="1148842"/>
                    <a:pt x="1311727" y="1137920"/>
                  </a:cubicBezTo>
                  <a:cubicBezTo>
                    <a:pt x="1353791" y="1053792"/>
                    <a:pt x="1283973" y="1164311"/>
                    <a:pt x="1342207" y="1076960"/>
                  </a:cubicBezTo>
                  <a:cubicBezTo>
                    <a:pt x="1357562" y="1015540"/>
                    <a:pt x="1347951" y="1049567"/>
                    <a:pt x="1372687" y="975360"/>
                  </a:cubicBezTo>
                  <a:cubicBezTo>
                    <a:pt x="1376074" y="965200"/>
                    <a:pt x="1376906" y="953791"/>
                    <a:pt x="1382847" y="944880"/>
                  </a:cubicBezTo>
                  <a:lnTo>
                    <a:pt x="1403167" y="914400"/>
                  </a:lnTo>
                  <a:cubicBezTo>
                    <a:pt x="1418522" y="852980"/>
                    <a:pt x="1408911" y="887007"/>
                    <a:pt x="1433647" y="812800"/>
                  </a:cubicBezTo>
                  <a:cubicBezTo>
                    <a:pt x="1437034" y="802640"/>
                    <a:pt x="1437866" y="791231"/>
                    <a:pt x="1443807" y="782320"/>
                  </a:cubicBezTo>
                  <a:cubicBezTo>
                    <a:pt x="1450580" y="772160"/>
                    <a:pt x="1459168" y="762998"/>
                    <a:pt x="1464127" y="751840"/>
                  </a:cubicBezTo>
                  <a:cubicBezTo>
                    <a:pt x="1472826" y="732267"/>
                    <a:pt x="1477674" y="711200"/>
                    <a:pt x="1484447" y="690880"/>
                  </a:cubicBezTo>
                  <a:lnTo>
                    <a:pt x="1494607" y="660400"/>
                  </a:lnTo>
                  <a:cubicBezTo>
                    <a:pt x="1491220" y="643467"/>
                    <a:pt x="1493015" y="624593"/>
                    <a:pt x="1484447" y="609600"/>
                  </a:cubicBezTo>
                  <a:cubicBezTo>
                    <a:pt x="1478389" y="598998"/>
                    <a:pt x="1462601" y="597914"/>
                    <a:pt x="1453967" y="589280"/>
                  </a:cubicBezTo>
                  <a:cubicBezTo>
                    <a:pt x="1445333" y="580646"/>
                    <a:pt x="1440420" y="568960"/>
                    <a:pt x="1433647" y="558800"/>
                  </a:cubicBezTo>
                  <a:cubicBezTo>
                    <a:pt x="1430260" y="538480"/>
                    <a:pt x="1440250" y="509814"/>
                    <a:pt x="1423487" y="497840"/>
                  </a:cubicBezTo>
                  <a:cubicBezTo>
                    <a:pt x="1406724" y="485866"/>
                    <a:pt x="1383127" y="508000"/>
                    <a:pt x="1362527" y="508000"/>
                  </a:cubicBezTo>
                  <a:cubicBezTo>
                    <a:pt x="1338580" y="508000"/>
                    <a:pt x="1315114" y="501227"/>
                    <a:pt x="1291407" y="497840"/>
                  </a:cubicBezTo>
                  <a:cubicBezTo>
                    <a:pt x="1288020" y="487680"/>
                    <a:pt x="1283491" y="477832"/>
                    <a:pt x="1281247" y="467360"/>
                  </a:cubicBezTo>
                  <a:cubicBezTo>
                    <a:pt x="1273313" y="430336"/>
                    <a:pt x="1277860" y="389467"/>
                    <a:pt x="1260927" y="355600"/>
                  </a:cubicBezTo>
                  <a:cubicBezTo>
                    <a:pt x="1254682" y="343111"/>
                    <a:pt x="1233713" y="349276"/>
                    <a:pt x="1220287" y="345440"/>
                  </a:cubicBezTo>
                  <a:cubicBezTo>
                    <a:pt x="1118257" y="316289"/>
                    <a:pt x="1276214" y="356882"/>
                    <a:pt x="1149167" y="325120"/>
                  </a:cubicBezTo>
                  <a:cubicBezTo>
                    <a:pt x="1127999" y="240449"/>
                    <a:pt x="1161133" y="315476"/>
                    <a:pt x="1088207" y="294640"/>
                  </a:cubicBezTo>
                  <a:cubicBezTo>
                    <a:pt x="1076466" y="291285"/>
                    <a:pt x="1074660" y="274320"/>
                    <a:pt x="1067887" y="264160"/>
                  </a:cubicBezTo>
                  <a:cubicBezTo>
                    <a:pt x="1064500" y="240453"/>
                    <a:pt x="1068437" y="214459"/>
                    <a:pt x="1057727" y="193040"/>
                  </a:cubicBezTo>
                  <a:cubicBezTo>
                    <a:pt x="1052938" y="183461"/>
                    <a:pt x="1037957" y="182880"/>
                    <a:pt x="1027247" y="182880"/>
                  </a:cubicBezTo>
                  <a:cubicBezTo>
                    <a:pt x="1016537" y="182880"/>
                    <a:pt x="1007065" y="190098"/>
                    <a:pt x="996767" y="193040"/>
                  </a:cubicBezTo>
                  <a:cubicBezTo>
                    <a:pt x="983341" y="196876"/>
                    <a:pt x="969674" y="199813"/>
                    <a:pt x="956127" y="203200"/>
                  </a:cubicBezTo>
                  <a:cubicBezTo>
                    <a:pt x="945967" y="209973"/>
                    <a:pt x="929508" y="235104"/>
                    <a:pt x="925647" y="223520"/>
                  </a:cubicBezTo>
                  <a:cubicBezTo>
                    <a:pt x="916073" y="194799"/>
                    <a:pt x="935434" y="143359"/>
                    <a:pt x="945967" y="111760"/>
                  </a:cubicBezTo>
                  <a:cubicBezTo>
                    <a:pt x="939194" y="101600"/>
                    <a:pt x="936002" y="87752"/>
                    <a:pt x="925647" y="81280"/>
                  </a:cubicBezTo>
                  <a:cubicBezTo>
                    <a:pt x="907484" y="69928"/>
                    <a:pt x="885007" y="67733"/>
                    <a:pt x="864687" y="60960"/>
                  </a:cubicBezTo>
                  <a:cubicBezTo>
                    <a:pt x="854527" y="57573"/>
                    <a:pt x="843118" y="56741"/>
                    <a:pt x="834207" y="50800"/>
                  </a:cubicBezTo>
                  <a:cubicBezTo>
                    <a:pt x="824047" y="44027"/>
                    <a:pt x="815573" y="33442"/>
                    <a:pt x="803727" y="30480"/>
                  </a:cubicBezTo>
                  <a:cubicBezTo>
                    <a:pt x="773975" y="23042"/>
                    <a:pt x="742767" y="23707"/>
                    <a:pt x="712287" y="20320"/>
                  </a:cubicBezTo>
                  <a:cubicBezTo>
                    <a:pt x="601156" y="31433"/>
                    <a:pt x="634754" y="6413"/>
                    <a:pt x="590367" y="50800"/>
                  </a:cubicBezTo>
                </a:path>
              </a:pathLst>
            </a:custGeom>
            <a:solidFill>
              <a:srgbClr val="FFF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9" name="Picture 3" descr="C:\Users\Rene.Christen\Desktop\Gesicht.gif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" t="6233" r="69200" b="51900"/>
            <a:stretch/>
          </p:blipFill>
          <p:spPr bwMode="auto">
            <a:xfrm>
              <a:off x="1562950" y="102867"/>
              <a:ext cx="1091996" cy="124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C:\Users\Rene.Christen\Desktop\Hand 5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037589"/>
            <a:ext cx="30575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4519374" y="178753"/>
            <a:ext cx="247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Johannes 10,28-30</a:t>
            </a:r>
          </a:p>
        </p:txBody>
      </p:sp>
    </p:spTree>
    <p:extLst>
      <p:ext uri="{BB962C8B-B14F-4D97-AF65-F5344CB8AC3E}">
        <p14:creationId xmlns:p14="http://schemas.microsoft.com/office/powerpoint/2010/main" val="8025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superiorwallpapers.com/images/lthumbs/2015-06/8571_Shepherd-with-sheep-gra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51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4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fotocommunity.com/der-fels-in-der-brandung-d48cae81-624e-4bd1-8c15-238bfc578e43.jpg?width=1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89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dge Gav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b="5729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80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Bildschirmpräsentation (16:9)</PresentationFormat>
  <Paragraphs>35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Andalus</vt:lpstr>
      <vt:lpstr>Arial</vt:lpstr>
      <vt:lpstr>Calibri</vt:lpstr>
      <vt:lpstr>Larissa</vt:lpstr>
      <vt:lpstr>Abenteuer Gebet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Rene Christen</dc:creator>
  <cp:lastModifiedBy>Ben Kattnig</cp:lastModifiedBy>
  <cp:revision>79</cp:revision>
  <cp:lastPrinted>2011-11-29T16:18:50Z</cp:lastPrinted>
  <dcterms:created xsi:type="dcterms:W3CDTF">2011-11-12T10:26:54Z</dcterms:created>
  <dcterms:modified xsi:type="dcterms:W3CDTF">2020-02-16T15:20:41Z</dcterms:modified>
</cp:coreProperties>
</file>