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67" r:id="rId6"/>
    <p:sldId id="263" r:id="rId7"/>
    <p:sldId id="268" r:id="rId8"/>
    <p:sldId id="264" r:id="rId9"/>
    <p:sldId id="269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50" d="100"/>
          <a:sy n="50" d="100"/>
        </p:scale>
        <p:origin x="-1743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Raphi\Desktop\annie-spratt-OUq04iejcB8-unsplas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37488" b="14207"/>
          <a:stretch/>
        </p:blipFill>
        <p:spPr bwMode="auto">
          <a:xfrm flipH="1">
            <a:off x="-14516" y="0"/>
            <a:ext cx="9158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326214"/>
                </a:solidFill>
                <a:latin typeface="Shocking Headline" panose="020005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05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0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1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Raphi\Desktop\annie-spratt-OUq04iejcB8-unsplas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37488" b="14207"/>
          <a:stretch/>
        </p:blipFill>
        <p:spPr bwMode="auto">
          <a:xfrm flipH="1">
            <a:off x="-14516" y="0"/>
            <a:ext cx="9158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26214"/>
                </a:solidFill>
                <a:latin typeface="Shocking Headline" panose="020005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7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26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82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8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00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5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5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1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2B44-E6F6-4D73-8957-4BB4B9EEC6C6}" type="datetimeFigureOut">
              <a:rPr lang="en-CA" smtClean="0"/>
              <a:t>2019-12-07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AC6E-869A-4DA6-8CCD-6EF02E7574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2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 descr="C:\Users\Raphi\Desktop\Unvergleichlich - Fly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54624" cy="7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0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phi\Desktop\annie-spratt-OUq04iejcB8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t="37587" r="-80" b="6446"/>
          <a:stretch/>
        </p:blipFill>
        <p:spPr bwMode="auto">
          <a:xfrm>
            <a:off x="-145143" y="-14515"/>
            <a:ext cx="9289143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228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326214"/>
                </a:solidFill>
                <a:latin typeface="Shocking Headline" panose="02000500000000000000" pitchFamily="2" charset="0"/>
              </a:rPr>
              <a:t>UNVERGLEICHLICH</a:t>
            </a:r>
            <a:endParaRPr lang="en-CA" sz="12000" dirty="0">
              <a:solidFill>
                <a:srgbClr val="326214"/>
              </a:solidFill>
              <a:latin typeface="Shocking Headline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0999" y="2514600"/>
            <a:ext cx="4724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dirty="0" smtClean="0">
                <a:latin typeface="Adlery Pro" panose="02000508020000020004" pitchFamily="2" charset="0"/>
              </a:rPr>
              <a:t>Jesus,</a:t>
            </a:r>
            <a:r>
              <a:rPr lang="en-CA" sz="6600" dirty="0" smtClean="0">
                <a:latin typeface="Adlery Pro" panose="02000508020000020004" pitchFamily="2" charset="0"/>
              </a:rPr>
              <a:t/>
            </a:r>
            <a:br>
              <a:rPr lang="en-CA" sz="6600" dirty="0" smtClean="0">
                <a:latin typeface="Adlery Pro" panose="02000508020000020004" pitchFamily="2" charset="0"/>
              </a:rPr>
            </a:br>
            <a:r>
              <a:rPr lang="en-CA" sz="5000" dirty="0" smtClean="0">
                <a:latin typeface="Adlery Pro" panose="02000508020000020004" pitchFamily="2" charset="0"/>
              </a:rPr>
              <a:t>Der </a:t>
            </a:r>
            <a:r>
              <a:rPr lang="en-CA" sz="5000" dirty="0" err="1" smtClean="0">
                <a:latin typeface="Adlery Pro" panose="02000508020000020004" pitchFamily="2" charset="0"/>
              </a:rPr>
              <a:t>Ewige</a:t>
            </a:r>
            <a:r>
              <a:rPr lang="en-CA" sz="5000" dirty="0" smtClean="0">
                <a:latin typeface="Adlery Pro" panose="02000508020000020004" pitchFamily="2" charset="0"/>
              </a:rPr>
              <a:t> </a:t>
            </a:r>
            <a:r>
              <a:rPr lang="en-CA" sz="5000" dirty="0" err="1" smtClean="0">
                <a:latin typeface="Adlery Pro" panose="02000508020000020004" pitchFamily="2" charset="0"/>
              </a:rPr>
              <a:t>Gott</a:t>
            </a:r>
            <a:endParaRPr lang="en-CA" sz="5000" dirty="0" smtClean="0">
              <a:latin typeface="Adlery Pro" panose="02000508020000020004" pitchFamily="2" charset="0"/>
            </a:endParaRPr>
          </a:p>
          <a:p>
            <a:r>
              <a:rPr lang="en-CA" sz="3000" b="1" dirty="0" smtClean="0">
                <a:latin typeface="Bradley Hand ITC" panose="03070402050302030203" pitchFamily="66" charset="0"/>
              </a:rPr>
              <a:t>(7. </a:t>
            </a:r>
            <a:r>
              <a:rPr lang="en-CA" sz="3000" b="1" dirty="0" err="1" smtClean="0">
                <a:latin typeface="Bradley Hand ITC" panose="03070402050302030203" pitchFamily="66" charset="0"/>
              </a:rPr>
              <a:t>Dez</a:t>
            </a:r>
            <a:r>
              <a:rPr lang="en-CA" sz="3000" b="1" dirty="0" smtClean="0">
                <a:latin typeface="Bradley Hand ITC" panose="03070402050302030203" pitchFamily="66" charset="0"/>
              </a:rPr>
              <a:t>)</a:t>
            </a:r>
            <a:endParaRPr lang="en-CA" sz="3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/>
              <a:t>Jesus, der </a:t>
            </a:r>
            <a:r>
              <a:rPr lang="en-US" sz="7000" dirty="0" err="1"/>
              <a:t>Ewige</a:t>
            </a:r>
            <a:r>
              <a:rPr lang="en-US" sz="7000" dirty="0"/>
              <a:t> </a:t>
            </a:r>
            <a:r>
              <a:rPr lang="en-US" sz="7000" dirty="0" err="1" smtClean="0"/>
              <a:t>Gott</a:t>
            </a:r>
            <a:endParaRPr lang="en-CA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latin typeface="Shocking Headline" panose="02000500000000000000" pitchFamily="2" charset="0"/>
              </a:rPr>
              <a:t>Kolosser</a:t>
            </a:r>
            <a:r>
              <a:rPr lang="en-US" sz="6000" dirty="0">
                <a:latin typeface="Shocking Headline" panose="02000500000000000000" pitchFamily="2" charset="0"/>
              </a:rPr>
              <a:t> 1:15-20</a:t>
            </a:r>
            <a:endParaRPr lang="en-US" sz="6000" dirty="0">
              <a:latin typeface="Shocking Headline" panose="02000500000000000000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Shocking Headline" panose="02000500000000000000" pitchFamily="2" charset="0"/>
              </a:rPr>
              <a:t>(</a:t>
            </a:r>
            <a:r>
              <a:rPr lang="ar-AE" sz="6000" dirty="0" smtClean="0">
                <a:latin typeface="Shocking Headline" panose="02000500000000000000" pitchFamily="2" charset="0"/>
              </a:rPr>
              <a:t>کولسیان</a:t>
            </a:r>
            <a:r>
              <a:rPr lang="en-US" sz="6000" dirty="0" smtClean="0">
                <a:latin typeface="Shocking Headline" panose="02000500000000000000" pitchFamily="2" charset="0"/>
              </a:rPr>
              <a:t>)</a:t>
            </a:r>
          </a:p>
          <a:p>
            <a:pPr marL="0" indent="0">
              <a:buNone/>
            </a:pPr>
            <a:endParaRPr lang="en-CA" dirty="0">
              <a:latin typeface="Shocking Headlin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&amp; Avengers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9850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4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/>
              <a:t>Jesus, der </a:t>
            </a:r>
            <a:r>
              <a:rPr lang="en-US" sz="7000" dirty="0" err="1"/>
              <a:t>Ewige</a:t>
            </a:r>
            <a:r>
              <a:rPr lang="en-US" sz="7000" dirty="0"/>
              <a:t> </a:t>
            </a:r>
            <a:r>
              <a:rPr lang="en-US" sz="7000" dirty="0" err="1" smtClean="0"/>
              <a:t>Gott</a:t>
            </a:r>
            <a:endParaRPr lang="en-CA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latin typeface="Shocking Headline" panose="02000500000000000000" pitchFamily="2" charset="0"/>
              </a:rPr>
              <a:t>Kolosser</a:t>
            </a:r>
            <a:r>
              <a:rPr lang="en-US" sz="6000" dirty="0">
                <a:latin typeface="Shocking Headline" panose="02000500000000000000" pitchFamily="2" charset="0"/>
              </a:rPr>
              <a:t> 1:15-20</a:t>
            </a:r>
            <a:endParaRPr lang="en-US" sz="6000" dirty="0">
              <a:latin typeface="Shocking Headline" panose="02000500000000000000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Shocking Headline" panose="02000500000000000000" pitchFamily="2" charset="0"/>
              </a:rPr>
              <a:t>(</a:t>
            </a:r>
            <a:r>
              <a:rPr lang="ar-AE" sz="6000" dirty="0" smtClean="0">
                <a:latin typeface="Shocking Headline" panose="02000500000000000000" pitchFamily="2" charset="0"/>
              </a:rPr>
              <a:t>کولسیان</a:t>
            </a:r>
            <a:r>
              <a:rPr lang="en-US" sz="6000" dirty="0" smtClean="0">
                <a:latin typeface="Shocking Headline" panose="02000500000000000000" pitchFamily="2" charset="0"/>
              </a:rPr>
              <a:t>)</a:t>
            </a:r>
          </a:p>
          <a:p>
            <a:pPr marL="0" indent="0">
              <a:buNone/>
            </a:pPr>
            <a:endParaRPr lang="en-CA" dirty="0">
              <a:latin typeface="Shocking Headlin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s://live.staticflickr.com/2754/4178261743_cd64ac1e8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88975"/>
            <a:ext cx="10439400" cy="71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/>
              <a:t>Jesus, der </a:t>
            </a:r>
            <a:r>
              <a:rPr lang="en-US" sz="7000" dirty="0" err="1"/>
              <a:t>Ewige</a:t>
            </a:r>
            <a:r>
              <a:rPr lang="en-US" sz="7000" dirty="0"/>
              <a:t> </a:t>
            </a:r>
            <a:r>
              <a:rPr lang="en-US" sz="7000" dirty="0" err="1" smtClean="0"/>
              <a:t>Gott</a:t>
            </a:r>
            <a:endParaRPr lang="en-CA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latin typeface="Shocking Headline" panose="02000500000000000000" pitchFamily="2" charset="0"/>
              </a:rPr>
              <a:t>Kolosser</a:t>
            </a:r>
            <a:r>
              <a:rPr lang="en-US" sz="6000" dirty="0">
                <a:latin typeface="Shocking Headline" panose="02000500000000000000" pitchFamily="2" charset="0"/>
              </a:rPr>
              <a:t> 1:15-20</a:t>
            </a:r>
            <a:endParaRPr lang="en-US" sz="6000" dirty="0">
              <a:latin typeface="Shocking Headline" panose="02000500000000000000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Shocking Headline" panose="02000500000000000000" pitchFamily="2" charset="0"/>
              </a:rPr>
              <a:t>(</a:t>
            </a:r>
            <a:r>
              <a:rPr lang="ar-AE" sz="6000" dirty="0" smtClean="0">
                <a:latin typeface="Shocking Headline" panose="02000500000000000000" pitchFamily="2" charset="0"/>
              </a:rPr>
              <a:t>کولسیان</a:t>
            </a:r>
            <a:r>
              <a:rPr lang="en-US" sz="6000" dirty="0" smtClean="0">
                <a:latin typeface="Shocking Headline" panose="02000500000000000000" pitchFamily="2" charset="0"/>
              </a:rPr>
              <a:t>)</a:t>
            </a:r>
          </a:p>
          <a:p>
            <a:pPr marL="0" indent="0">
              <a:buNone/>
            </a:pPr>
            <a:endParaRPr lang="en-CA" dirty="0">
              <a:latin typeface="Shocking Headlin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1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Bildergebnis für church body of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37065"/>
            <a:ext cx="3848100" cy="69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4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/>
              <a:t>Jesus, der </a:t>
            </a:r>
            <a:r>
              <a:rPr lang="en-US" sz="7000" dirty="0" err="1"/>
              <a:t>Ewige</a:t>
            </a:r>
            <a:r>
              <a:rPr lang="en-US" sz="7000" dirty="0"/>
              <a:t> </a:t>
            </a:r>
            <a:r>
              <a:rPr lang="en-US" sz="7000" dirty="0" err="1" smtClean="0"/>
              <a:t>Gott</a:t>
            </a:r>
            <a:endParaRPr lang="en-CA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latin typeface="Shocking Headline" panose="02000500000000000000" pitchFamily="2" charset="0"/>
              </a:rPr>
              <a:t>Kolosser</a:t>
            </a:r>
            <a:r>
              <a:rPr lang="en-US" sz="6000" dirty="0">
                <a:latin typeface="Shocking Headline" panose="02000500000000000000" pitchFamily="2" charset="0"/>
              </a:rPr>
              <a:t> 1:15-20</a:t>
            </a:r>
            <a:endParaRPr lang="en-US" sz="6000" dirty="0">
              <a:latin typeface="Shocking Headline" panose="02000500000000000000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Shocking Headline" panose="02000500000000000000" pitchFamily="2" charset="0"/>
              </a:rPr>
              <a:t>(</a:t>
            </a:r>
            <a:r>
              <a:rPr lang="ar-AE" sz="6000" dirty="0" smtClean="0">
                <a:latin typeface="Shocking Headline" panose="02000500000000000000" pitchFamily="2" charset="0"/>
              </a:rPr>
              <a:t>کولسیان</a:t>
            </a:r>
            <a:r>
              <a:rPr lang="en-US" sz="6000" dirty="0" smtClean="0">
                <a:latin typeface="Shocking Headline" panose="02000500000000000000" pitchFamily="2" charset="0"/>
              </a:rPr>
              <a:t>)</a:t>
            </a:r>
          </a:p>
          <a:p>
            <a:pPr marL="0" indent="0">
              <a:buNone/>
            </a:pPr>
            <a:endParaRPr lang="en-CA" dirty="0">
              <a:latin typeface="Shocking Headlin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1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46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UNVERGLEICHLICH</vt:lpstr>
      <vt:lpstr>Jesus, der Ewige Gott</vt:lpstr>
      <vt:lpstr>Jesus &amp; Avengers</vt:lpstr>
      <vt:lpstr>Jesus, der Ewige Gott</vt:lpstr>
      <vt:lpstr>PowerPoint Presentation</vt:lpstr>
      <vt:lpstr>Jesus, der Ewige Gott</vt:lpstr>
      <vt:lpstr>PowerPoint Presentation</vt:lpstr>
      <vt:lpstr>Jesus, der Ewige Gott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Forrer</dc:creator>
  <cp:lastModifiedBy>Raphael Forrer</cp:lastModifiedBy>
  <cp:revision>17</cp:revision>
  <dcterms:created xsi:type="dcterms:W3CDTF">2019-11-27T14:35:18Z</dcterms:created>
  <dcterms:modified xsi:type="dcterms:W3CDTF">2019-12-08T07:22:06Z</dcterms:modified>
</cp:coreProperties>
</file>