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7" r:id="rId2"/>
    <p:sldId id="259" r:id="rId3"/>
    <p:sldId id="260" r:id="rId4"/>
    <p:sldId id="261" r:id="rId5"/>
    <p:sldId id="262" r:id="rId6"/>
    <p:sldId id="263" r:id="rId7"/>
    <p:sldId id="264" r:id="rId8"/>
    <p:sldId id="265" r:id="rId9"/>
    <p:sldId id="266" r:id="rId1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2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varScale="1">
        <p:scale>
          <a:sx n="64" d="100"/>
          <a:sy n="64" d="100"/>
        </p:scale>
        <p:origin x="1351"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449068AB-F1A7-42BB-AD45-C8A200E0CF97}" type="datetimeFigureOut">
              <a:rPr lang="de-AT" smtClean="0"/>
              <a:t>23.12.2019</a:t>
            </a:fld>
            <a:endParaRPr lang="de-AT"/>
          </a:p>
        </p:txBody>
      </p:sp>
      <p:sp>
        <p:nvSpPr>
          <p:cNvPr id="4" name="Folienbildplatzhalt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63AA0626-9DD1-4F12-A797-AC0E0DB06607}" type="slidenum">
              <a:rPr lang="de-AT" smtClean="0"/>
              <a:t>‹Nr.›</a:t>
            </a:fld>
            <a:endParaRPr lang="de-AT"/>
          </a:p>
        </p:txBody>
      </p:sp>
    </p:spTree>
    <p:extLst>
      <p:ext uri="{BB962C8B-B14F-4D97-AF65-F5344CB8AC3E}">
        <p14:creationId xmlns:p14="http://schemas.microsoft.com/office/powerpoint/2010/main" val="310226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Users\Raphi\Desktop\annie-spratt-OUq04iejcB8-unsplash.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604" t="37488" b="14207"/>
          <a:stretch/>
        </p:blipFill>
        <p:spPr bwMode="auto">
          <a:xfrm flipH="1">
            <a:off x="-14516" y="0"/>
            <a:ext cx="915851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685800" y="2130425"/>
            <a:ext cx="7772400" cy="1470025"/>
          </a:xfrm>
        </p:spPr>
        <p:txBody>
          <a:bodyPr/>
          <a:lstStyle>
            <a:lvl1pPr>
              <a:defRPr>
                <a:solidFill>
                  <a:srgbClr val="326214"/>
                </a:solidFill>
                <a:latin typeface="Shocking Headline" panose="02000500000000000000" pitchFamily="2"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A6722B44-E6F6-4D73-8957-4BB4B9EEC6C6}" type="datetimeFigureOut">
              <a:rPr lang="en-CA" smtClean="0"/>
              <a:t>2019-12-23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43AAC6E-869A-4DA6-8CCD-6EF02E757469}" type="slidenum">
              <a:rPr lang="en-CA" smtClean="0"/>
              <a:t>‹Nr.›</a:t>
            </a:fld>
            <a:endParaRPr lang="en-CA"/>
          </a:p>
        </p:txBody>
      </p:sp>
    </p:spTree>
    <p:extLst>
      <p:ext uri="{BB962C8B-B14F-4D97-AF65-F5344CB8AC3E}">
        <p14:creationId xmlns:p14="http://schemas.microsoft.com/office/powerpoint/2010/main" val="389105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6722B44-E6F6-4D73-8957-4BB4B9EEC6C6}" type="datetimeFigureOut">
              <a:rPr lang="en-CA" smtClean="0"/>
              <a:t>2019-12-23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43AAC6E-869A-4DA6-8CCD-6EF02E757469}" type="slidenum">
              <a:rPr lang="en-CA" smtClean="0"/>
              <a:t>‹Nr.›</a:t>
            </a:fld>
            <a:endParaRPr lang="en-CA"/>
          </a:p>
        </p:txBody>
      </p:sp>
    </p:spTree>
    <p:extLst>
      <p:ext uri="{BB962C8B-B14F-4D97-AF65-F5344CB8AC3E}">
        <p14:creationId xmlns:p14="http://schemas.microsoft.com/office/powerpoint/2010/main" val="260201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6722B44-E6F6-4D73-8957-4BB4B9EEC6C6}" type="datetimeFigureOut">
              <a:rPr lang="en-CA" smtClean="0"/>
              <a:t>2019-12-23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43AAC6E-869A-4DA6-8CCD-6EF02E757469}" type="slidenum">
              <a:rPr lang="en-CA" smtClean="0"/>
              <a:t>‹Nr.›</a:t>
            </a:fld>
            <a:endParaRPr lang="en-CA"/>
          </a:p>
        </p:txBody>
      </p:sp>
    </p:spTree>
    <p:extLst>
      <p:ext uri="{BB962C8B-B14F-4D97-AF65-F5344CB8AC3E}">
        <p14:creationId xmlns:p14="http://schemas.microsoft.com/office/powerpoint/2010/main" val="1447196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Users\Raphi\Desktop\annie-spratt-OUq04iejcB8-unsplash.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604" t="37488" b="14207"/>
          <a:stretch/>
        </p:blipFill>
        <p:spPr bwMode="auto">
          <a:xfrm flipH="1">
            <a:off x="-14516" y="0"/>
            <a:ext cx="915851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a:solidFill>
                  <a:srgbClr val="326214"/>
                </a:solidFill>
                <a:latin typeface="Shocking Headline" panose="02000500000000000000" pitchFamily="2"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6722B44-E6F6-4D73-8957-4BB4B9EEC6C6}" type="datetimeFigureOut">
              <a:rPr lang="en-CA" smtClean="0"/>
              <a:t>2019-12-23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43AAC6E-869A-4DA6-8CCD-6EF02E757469}" type="slidenum">
              <a:rPr lang="en-CA" smtClean="0"/>
              <a:t>‹Nr.›</a:t>
            </a:fld>
            <a:endParaRPr lang="en-CA"/>
          </a:p>
        </p:txBody>
      </p:sp>
    </p:spTree>
    <p:extLst>
      <p:ext uri="{BB962C8B-B14F-4D97-AF65-F5344CB8AC3E}">
        <p14:creationId xmlns:p14="http://schemas.microsoft.com/office/powerpoint/2010/main" val="1645073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722B44-E6F6-4D73-8957-4BB4B9EEC6C6}" type="datetimeFigureOut">
              <a:rPr lang="en-CA" smtClean="0"/>
              <a:t>2019-12-23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43AAC6E-869A-4DA6-8CCD-6EF02E757469}" type="slidenum">
              <a:rPr lang="en-CA" smtClean="0"/>
              <a:t>‹Nr.›</a:t>
            </a:fld>
            <a:endParaRPr lang="en-CA"/>
          </a:p>
        </p:txBody>
      </p:sp>
    </p:spTree>
    <p:extLst>
      <p:ext uri="{BB962C8B-B14F-4D97-AF65-F5344CB8AC3E}">
        <p14:creationId xmlns:p14="http://schemas.microsoft.com/office/powerpoint/2010/main" val="164260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6722B44-E6F6-4D73-8957-4BB4B9EEC6C6}" type="datetimeFigureOut">
              <a:rPr lang="en-CA" smtClean="0"/>
              <a:t>2019-12-23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43AAC6E-869A-4DA6-8CCD-6EF02E757469}" type="slidenum">
              <a:rPr lang="en-CA" smtClean="0"/>
              <a:t>‹Nr.›</a:t>
            </a:fld>
            <a:endParaRPr lang="en-CA"/>
          </a:p>
        </p:txBody>
      </p:sp>
    </p:spTree>
    <p:extLst>
      <p:ext uri="{BB962C8B-B14F-4D97-AF65-F5344CB8AC3E}">
        <p14:creationId xmlns:p14="http://schemas.microsoft.com/office/powerpoint/2010/main" val="184282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6722B44-E6F6-4D73-8957-4BB4B9EEC6C6}" type="datetimeFigureOut">
              <a:rPr lang="en-CA" smtClean="0"/>
              <a:t>2019-12-23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43AAC6E-869A-4DA6-8CCD-6EF02E757469}" type="slidenum">
              <a:rPr lang="en-CA" smtClean="0"/>
              <a:t>‹Nr.›</a:t>
            </a:fld>
            <a:endParaRPr lang="en-CA"/>
          </a:p>
        </p:txBody>
      </p:sp>
    </p:spTree>
    <p:extLst>
      <p:ext uri="{BB962C8B-B14F-4D97-AF65-F5344CB8AC3E}">
        <p14:creationId xmlns:p14="http://schemas.microsoft.com/office/powerpoint/2010/main" val="2700081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6722B44-E6F6-4D73-8957-4BB4B9EEC6C6}" type="datetimeFigureOut">
              <a:rPr lang="en-CA" smtClean="0"/>
              <a:t>2019-12-23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43AAC6E-869A-4DA6-8CCD-6EF02E757469}" type="slidenum">
              <a:rPr lang="en-CA" smtClean="0"/>
              <a:t>‹Nr.›</a:t>
            </a:fld>
            <a:endParaRPr lang="en-CA"/>
          </a:p>
        </p:txBody>
      </p:sp>
    </p:spTree>
    <p:extLst>
      <p:ext uri="{BB962C8B-B14F-4D97-AF65-F5344CB8AC3E}">
        <p14:creationId xmlns:p14="http://schemas.microsoft.com/office/powerpoint/2010/main" val="390800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22B44-E6F6-4D73-8957-4BB4B9EEC6C6}" type="datetimeFigureOut">
              <a:rPr lang="en-CA" smtClean="0"/>
              <a:t>2019-12-23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43AAC6E-869A-4DA6-8CCD-6EF02E757469}" type="slidenum">
              <a:rPr lang="en-CA" smtClean="0"/>
              <a:t>‹Nr.›</a:t>
            </a:fld>
            <a:endParaRPr lang="en-CA"/>
          </a:p>
        </p:txBody>
      </p:sp>
    </p:spTree>
    <p:extLst>
      <p:ext uri="{BB962C8B-B14F-4D97-AF65-F5344CB8AC3E}">
        <p14:creationId xmlns:p14="http://schemas.microsoft.com/office/powerpoint/2010/main" val="204756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722B44-E6F6-4D73-8957-4BB4B9EEC6C6}" type="datetimeFigureOut">
              <a:rPr lang="en-CA" smtClean="0"/>
              <a:t>2019-12-23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43AAC6E-869A-4DA6-8CCD-6EF02E757469}" type="slidenum">
              <a:rPr lang="en-CA" smtClean="0"/>
              <a:t>‹Nr.›</a:t>
            </a:fld>
            <a:endParaRPr lang="en-CA"/>
          </a:p>
        </p:txBody>
      </p:sp>
    </p:spTree>
    <p:extLst>
      <p:ext uri="{BB962C8B-B14F-4D97-AF65-F5344CB8AC3E}">
        <p14:creationId xmlns:p14="http://schemas.microsoft.com/office/powerpoint/2010/main" val="266359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722B44-E6F6-4D73-8957-4BB4B9EEC6C6}" type="datetimeFigureOut">
              <a:rPr lang="en-CA" smtClean="0"/>
              <a:t>2019-12-23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43AAC6E-869A-4DA6-8CCD-6EF02E757469}" type="slidenum">
              <a:rPr lang="en-CA" smtClean="0"/>
              <a:t>‹Nr.›</a:t>
            </a:fld>
            <a:endParaRPr lang="en-CA"/>
          </a:p>
        </p:txBody>
      </p:sp>
    </p:spTree>
    <p:extLst>
      <p:ext uri="{BB962C8B-B14F-4D97-AF65-F5344CB8AC3E}">
        <p14:creationId xmlns:p14="http://schemas.microsoft.com/office/powerpoint/2010/main" val="360812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22B44-E6F6-4D73-8957-4BB4B9EEC6C6}" type="datetimeFigureOut">
              <a:rPr lang="en-CA" smtClean="0"/>
              <a:t>2019-12-23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AAC6E-869A-4DA6-8CCD-6EF02E757469}" type="slidenum">
              <a:rPr lang="en-CA" smtClean="0"/>
              <a:t>‹Nr.›</a:t>
            </a:fld>
            <a:endParaRPr lang="en-CA"/>
          </a:p>
        </p:txBody>
      </p:sp>
    </p:spTree>
    <p:extLst>
      <p:ext uri="{BB962C8B-B14F-4D97-AF65-F5344CB8AC3E}">
        <p14:creationId xmlns:p14="http://schemas.microsoft.com/office/powerpoint/2010/main" val="2009295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EF18-9323-4766-BA5D-072D2B9B38A7}"/>
              </a:ext>
            </a:extLst>
          </p:cNvPr>
          <p:cNvSpPr>
            <a:spLocks noGrp="1"/>
          </p:cNvSpPr>
          <p:nvPr>
            <p:ph type="title"/>
          </p:nvPr>
        </p:nvSpPr>
        <p:spPr>
          <a:xfrm>
            <a:off x="152400" y="990600"/>
            <a:ext cx="8229600" cy="1143000"/>
          </a:xfrm>
        </p:spPr>
        <p:txBody>
          <a:bodyPr/>
          <a:lstStyle/>
          <a:p>
            <a:r>
              <a:rPr lang="en-CA" dirty="0"/>
              <a:t>Jesus, der </a:t>
            </a:r>
            <a:r>
              <a:rPr lang="en-CA" dirty="0" err="1"/>
              <a:t>versprochene</a:t>
            </a:r>
            <a:r>
              <a:rPr lang="en-CA" dirty="0"/>
              <a:t> </a:t>
            </a:r>
            <a:r>
              <a:rPr lang="en-CA" dirty="0" err="1"/>
              <a:t>Retter</a:t>
            </a:r>
            <a:endParaRPr lang="en-CA" dirty="0"/>
          </a:p>
        </p:txBody>
      </p:sp>
    </p:spTree>
    <p:extLst>
      <p:ext uri="{BB962C8B-B14F-4D97-AF65-F5344CB8AC3E}">
        <p14:creationId xmlns:p14="http://schemas.microsoft.com/office/powerpoint/2010/main" val="181511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Jesaja</a:t>
            </a:r>
            <a:r>
              <a:rPr lang="en-CA" dirty="0"/>
              <a:t> 7 .14</a:t>
            </a:r>
          </a:p>
        </p:txBody>
      </p:sp>
      <p:sp>
        <p:nvSpPr>
          <p:cNvPr id="3" name="Content Placeholder 2"/>
          <p:cNvSpPr>
            <a:spLocks noGrp="1"/>
          </p:cNvSpPr>
          <p:nvPr>
            <p:ph idx="1"/>
          </p:nvPr>
        </p:nvSpPr>
        <p:spPr/>
        <p:txBody>
          <a:bodyPr/>
          <a:lstStyle/>
          <a:p>
            <a:pPr marL="0" indent="0">
              <a:buNone/>
            </a:pPr>
            <a:r>
              <a:rPr lang="de-AT" dirty="0"/>
              <a:t>Darum wird euch der HERR selbst ein Zeichen geben: Siehe, eine Jungfrau ist schwanger und wird einen Sohn gebären, den wird sie nennen Immanuel. </a:t>
            </a:r>
            <a:endParaRPr lang="en-CA" dirty="0"/>
          </a:p>
        </p:txBody>
      </p:sp>
    </p:spTree>
    <p:extLst>
      <p:ext uri="{BB962C8B-B14F-4D97-AF65-F5344CB8AC3E}">
        <p14:creationId xmlns:p14="http://schemas.microsoft.com/office/powerpoint/2010/main" val="2610726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Jesaja 9.5</a:t>
            </a:r>
          </a:p>
        </p:txBody>
      </p:sp>
      <p:sp>
        <p:nvSpPr>
          <p:cNvPr id="3" name="Inhaltsplatzhalter 2"/>
          <p:cNvSpPr>
            <a:spLocks noGrp="1"/>
          </p:cNvSpPr>
          <p:nvPr>
            <p:ph idx="1"/>
          </p:nvPr>
        </p:nvSpPr>
        <p:spPr/>
        <p:txBody>
          <a:bodyPr/>
          <a:lstStyle/>
          <a:p>
            <a:pPr marL="0" indent="0">
              <a:buNone/>
            </a:pPr>
            <a:r>
              <a:rPr lang="de-AT" dirty="0"/>
              <a:t>Denn uns ist ein Kind geboren, ein Sohn ist uns gegeben, und die Herrschaft ruht auf seiner Schulter; und er heißt Wunder - Rat, </a:t>
            </a:r>
            <a:br>
              <a:rPr lang="de-AT" dirty="0"/>
            </a:br>
            <a:r>
              <a:rPr lang="de-AT" dirty="0"/>
              <a:t>Gott - Held, Ewig - Vater, Friede - Fürst;</a:t>
            </a:r>
          </a:p>
        </p:txBody>
      </p:sp>
    </p:spTree>
    <p:extLst>
      <p:ext uri="{BB962C8B-B14F-4D97-AF65-F5344CB8AC3E}">
        <p14:creationId xmlns:p14="http://schemas.microsoft.com/office/powerpoint/2010/main" val="1446817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Lukas 5.31</a:t>
            </a:r>
          </a:p>
        </p:txBody>
      </p:sp>
      <p:sp>
        <p:nvSpPr>
          <p:cNvPr id="3" name="Inhaltsplatzhalter 2"/>
          <p:cNvSpPr>
            <a:spLocks noGrp="1"/>
          </p:cNvSpPr>
          <p:nvPr>
            <p:ph idx="1"/>
          </p:nvPr>
        </p:nvSpPr>
        <p:spPr/>
        <p:txBody>
          <a:bodyPr/>
          <a:lstStyle/>
          <a:p>
            <a:pPr marL="0" indent="0">
              <a:buNone/>
            </a:pPr>
            <a:r>
              <a:rPr lang="de-AT" dirty="0"/>
              <a:t>Und Jesus antwortete und sprach zu ihnen: Die Gesunden bedürfen des Arztes nicht, sondern die Kranken.</a:t>
            </a:r>
          </a:p>
        </p:txBody>
      </p:sp>
    </p:spTree>
    <p:extLst>
      <p:ext uri="{BB962C8B-B14F-4D97-AF65-F5344CB8AC3E}">
        <p14:creationId xmlns:p14="http://schemas.microsoft.com/office/powerpoint/2010/main" val="394010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Lukas 6.36</a:t>
            </a:r>
          </a:p>
        </p:txBody>
      </p:sp>
      <p:sp>
        <p:nvSpPr>
          <p:cNvPr id="3" name="Inhaltsplatzhalter 2"/>
          <p:cNvSpPr>
            <a:spLocks noGrp="1"/>
          </p:cNvSpPr>
          <p:nvPr>
            <p:ph idx="1"/>
          </p:nvPr>
        </p:nvSpPr>
        <p:spPr/>
        <p:txBody>
          <a:bodyPr/>
          <a:lstStyle/>
          <a:p>
            <a:pPr marL="0" indent="0">
              <a:buNone/>
            </a:pPr>
            <a:r>
              <a:rPr lang="de-AT" dirty="0"/>
              <a:t>Seid barmherzig, wie auch euer Vater barmherzig ist.</a:t>
            </a:r>
          </a:p>
        </p:txBody>
      </p:sp>
    </p:spTree>
    <p:extLst>
      <p:ext uri="{BB962C8B-B14F-4D97-AF65-F5344CB8AC3E}">
        <p14:creationId xmlns:p14="http://schemas.microsoft.com/office/powerpoint/2010/main" val="2816900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Johannes 17.16-22</a:t>
            </a:r>
          </a:p>
        </p:txBody>
      </p:sp>
      <p:sp>
        <p:nvSpPr>
          <p:cNvPr id="3" name="Inhaltsplatzhalter 2"/>
          <p:cNvSpPr>
            <a:spLocks noGrp="1"/>
          </p:cNvSpPr>
          <p:nvPr>
            <p:ph idx="1"/>
          </p:nvPr>
        </p:nvSpPr>
        <p:spPr>
          <a:xfrm>
            <a:off x="457200" y="1600200"/>
            <a:ext cx="5791200" cy="4525963"/>
          </a:xfrm>
        </p:spPr>
        <p:txBody>
          <a:bodyPr>
            <a:normAutofit fontScale="70000" lnSpcReduction="20000"/>
          </a:bodyPr>
          <a:lstStyle/>
          <a:p>
            <a:pPr marL="0" indent="0">
              <a:buNone/>
            </a:pPr>
            <a:r>
              <a:rPr lang="de-AT" sz="1900" dirty="0"/>
              <a:t>16  </a:t>
            </a:r>
            <a:r>
              <a:rPr lang="de-AT" dirty="0"/>
              <a:t>Sie sind nicht von der Welt, wie auch ich nicht von der Welt bin.   </a:t>
            </a:r>
            <a:r>
              <a:rPr lang="de-AT" sz="1900" dirty="0"/>
              <a:t>17</a:t>
            </a:r>
            <a:r>
              <a:rPr lang="de-AT" dirty="0"/>
              <a:t> Heilige sie in der Wahrheit; dein Wort ist die Wahrheit.  </a:t>
            </a:r>
            <a:r>
              <a:rPr lang="de-AT" sz="1900" dirty="0"/>
              <a:t>18</a:t>
            </a:r>
            <a:r>
              <a:rPr lang="de-AT" dirty="0"/>
              <a:t> Wie du mich gesandt hast in die Welt, so sende ich sie auch in die Welt.  </a:t>
            </a:r>
            <a:r>
              <a:rPr lang="de-AT" sz="1900" dirty="0"/>
              <a:t>19</a:t>
            </a:r>
            <a:r>
              <a:rPr lang="de-AT" dirty="0"/>
              <a:t> Ich heilige mich selbst für sie, damit auch sie geheiligt seien in der Wahrheit.   </a:t>
            </a:r>
            <a:r>
              <a:rPr lang="de-AT" sz="1900" dirty="0"/>
              <a:t>20</a:t>
            </a:r>
            <a:r>
              <a:rPr lang="de-AT" dirty="0"/>
              <a:t> Ich bitte aber nicht allein für sie, </a:t>
            </a:r>
          </a:p>
          <a:p>
            <a:pPr marL="0" indent="0">
              <a:buNone/>
            </a:pPr>
            <a:r>
              <a:rPr lang="de-AT" dirty="0"/>
              <a:t>sondern auch für die, die durch ihr Wort an mich glauben werden,  </a:t>
            </a:r>
            <a:r>
              <a:rPr lang="de-AT" sz="1900" dirty="0"/>
              <a:t>21</a:t>
            </a:r>
            <a:r>
              <a:rPr lang="de-AT" dirty="0"/>
              <a:t> damit sie alle eins seien. Wie du, Vater, in mir bist und ich in dir, so sollen auch sie in uns sein, damit die Welt glaube, dass du mich gesandt hast.  </a:t>
            </a:r>
            <a:r>
              <a:rPr lang="de-AT" sz="1900" dirty="0"/>
              <a:t>22</a:t>
            </a:r>
            <a:r>
              <a:rPr lang="de-AT" dirty="0"/>
              <a:t> Und ich habe ihnen die Herrlichkeit gegeben, die du mir gegeben hast, damit sie eins seien, wie wir eins sind,  </a:t>
            </a:r>
          </a:p>
        </p:txBody>
      </p:sp>
    </p:spTree>
    <p:extLst>
      <p:ext uri="{BB962C8B-B14F-4D97-AF65-F5344CB8AC3E}">
        <p14:creationId xmlns:p14="http://schemas.microsoft.com/office/powerpoint/2010/main" val="307053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Johannes 17.23-26</a:t>
            </a:r>
          </a:p>
        </p:txBody>
      </p:sp>
      <p:sp>
        <p:nvSpPr>
          <p:cNvPr id="3" name="Inhaltsplatzhalter 2"/>
          <p:cNvSpPr>
            <a:spLocks noGrp="1"/>
          </p:cNvSpPr>
          <p:nvPr>
            <p:ph idx="1"/>
          </p:nvPr>
        </p:nvSpPr>
        <p:spPr>
          <a:xfrm>
            <a:off x="457200" y="1600200"/>
            <a:ext cx="5715000" cy="4525963"/>
          </a:xfrm>
        </p:spPr>
        <p:txBody>
          <a:bodyPr>
            <a:normAutofit fontScale="70000" lnSpcReduction="20000"/>
          </a:bodyPr>
          <a:lstStyle/>
          <a:p>
            <a:pPr marL="0" indent="0">
              <a:buNone/>
            </a:pPr>
            <a:r>
              <a:rPr lang="de-AT" sz="1900" dirty="0"/>
              <a:t>23</a:t>
            </a:r>
            <a:r>
              <a:rPr lang="de-AT" dirty="0"/>
              <a:t> ich in ihnen und du in mir, damit sie vollkommen eins seien und die Welt erkenne, dass du mich gesandt hast und sie liebst, wie du mich liebst.   </a:t>
            </a:r>
            <a:r>
              <a:rPr lang="de-AT" sz="1900" dirty="0"/>
              <a:t>24</a:t>
            </a:r>
            <a:r>
              <a:rPr lang="de-AT" dirty="0"/>
              <a:t> Vater, ich will, dass, wo ich bin, auch die bei mir seien, die du mir gegeben hast, damit sie meine Herrlichkeit sehen, die du mir gegeben hast; denn du hast mich geliebt, ehe der Grund der Welt gelegt war.  </a:t>
            </a:r>
            <a:r>
              <a:rPr lang="de-AT" sz="1900" dirty="0"/>
              <a:t>25</a:t>
            </a:r>
            <a:r>
              <a:rPr lang="de-AT" dirty="0"/>
              <a:t> Gerechter Vater, die Welt kennt dich nicht; ich aber kenne dich und diese haben erkannt, dass du mich gesandt hast.  </a:t>
            </a:r>
            <a:r>
              <a:rPr lang="de-AT" sz="1900" dirty="0"/>
              <a:t>26</a:t>
            </a:r>
            <a:r>
              <a:rPr lang="de-AT" dirty="0"/>
              <a:t> Und ich habe ihnen deinen Namen kundgetan und werde ihn kundtun, damit die Liebe, mit der du mich liebst, in ihnen sei und ich in ihnen.</a:t>
            </a:r>
          </a:p>
          <a:p>
            <a:pPr marL="0" indent="0">
              <a:buNone/>
            </a:pPr>
            <a:endParaRPr lang="de-AT" dirty="0"/>
          </a:p>
        </p:txBody>
      </p:sp>
    </p:spTree>
    <p:extLst>
      <p:ext uri="{BB962C8B-B14F-4D97-AF65-F5344CB8AC3E}">
        <p14:creationId xmlns:p14="http://schemas.microsoft.com/office/powerpoint/2010/main" val="19757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Römer 8.14</a:t>
            </a:r>
          </a:p>
        </p:txBody>
      </p:sp>
      <p:sp>
        <p:nvSpPr>
          <p:cNvPr id="3" name="Inhaltsplatzhalter 2"/>
          <p:cNvSpPr>
            <a:spLocks noGrp="1"/>
          </p:cNvSpPr>
          <p:nvPr>
            <p:ph idx="1"/>
          </p:nvPr>
        </p:nvSpPr>
        <p:spPr/>
        <p:txBody>
          <a:bodyPr/>
          <a:lstStyle/>
          <a:p>
            <a:pPr marL="0" indent="0">
              <a:buNone/>
            </a:pPr>
            <a:r>
              <a:rPr lang="de-AT" dirty="0"/>
              <a:t>Denn welche der Geist Gottes treibt, die sind Gottes Kinder.</a:t>
            </a:r>
          </a:p>
        </p:txBody>
      </p:sp>
    </p:spTree>
    <p:extLst>
      <p:ext uri="{BB962C8B-B14F-4D97-AF65-F5344CB8AC3E}">
        <p14:creationId xmlns:p14="http://schemas.microsoft.com/office/powerpoint/2010/main" val="714080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Römer 5.5</a:t>
            </a:r>
          </a:p>
        </p:txBody>
      </p:sp>
      <p:sp>
        <p:nvSpPr>
          <p:cNvPr id="3" name="Inhaltsplatzhalter 2"/>
          <p:cNvSpPr>
            <a:spLocks noGrp="1"/>
          </p:cNvSpPr>
          <p:nvPr>
            <p:ph idx="1"/>
          </p:nvPr>
        </p:nvSpPr>
        <p:spPr/>
        <p:txBody>
          <a:bodyPr/>
          <a:lstStyle/>
          <a:p>
            <a:pPr marL="0" indent="0">
              <a:buNone/>
            </a:pPr>
            <a:r>
              <a:rPr lang="de-AT" dirty="0"/>
              <a:t> Hoffnung aber lässt nicht zuschanden werden; denn die Liebe Gottes ist ausgegossen in unsre Herzen durch den Heiligen Geist, der uns gegeben ist. </a:t>
            </a:r>
          </a:p>
        </p:txBody>
      </p:sp>
    </p:spTree>
    <p:extLst>
      <p:ext uri="{BB962C8B-B14F-4D97-AF65-F5344CB8AC3E}">
        <p14:creationId xmlns:p14="http://schemas.microsoft.com/office/powerpoint/2010/main" val="2976594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452</Words>
  <Application>Microsoft Office PowerPoint</Application>
  <PresentationFormat>Bildschirmpräsentation (4:3)</PresentationFormat>
  <Paragraphs>18</Paragraphs>
  <Slides>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Shocking Headline</vt:lpstr>
      <vt:lpstr>Office Theme</vt:lpstr>
      <vt:lpstr>Jesus, der versprochene Retter</vt:lpstr>
      <vt:lpstr>Jesaja 7 .14</vt:lpstr>
      <vt:lpstr>Jesaja 9.5</vt:lpstr>
      <vt:lpstr>Lukas 5.31</vt:lpstr>
      <vt:lpstr>Lukas 6.36</vt:lpstr>
      <vt:lpstr>Johannes 17.16-22</vt:lpstr>
      <vt:lpstr>Johannes 17.23-26</vt:lpstr>
      <vt:lpstr>Römer 8.14</vt:lpstr>
      <vt:lpstr>Römer 5.5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Raphael Forrer</dc:creator>
  <cp:lastModifiedBy>Ben Kattnig</cp:lastModifiedBy>
  <cp:revision>20</cp:revision>
  <dcterms:created xsi:type="dcterms:W3CDTF">2019-11-27T14:35:18Z</dcterms:created>
  <dcterms:modified xsi:type="dcterms:W3CDTF">2019-12-22T23:48:59Z</dcterms:modified>
</cp:coreProperties>
</file>