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83" r:id="rId2"/>
    <p:sldId id="265" r:id="rId3"/>
    <p:sldId id="274" r:id="rId4"/>
    <p:sldId id="281" r:id="rId5"/>
    <p:sldId id="280" r:id="rId6"/>
    <p:sldId id="276" r:id="rId7"/>
    <p:sldId id="275" r:id="rId8"/>
    <p:sldId id="267" r:id="rId9"/>
    <p:sldId id="277" r:id="rId10"/>
    <p:sldId id="278" r:id="rId11"/>
    <p:sldId id="282" r:id="rId12"/>
    <p:sldId id="268" r:id="rId13"/>
    <p:sldId id="279" r:id="rId14"/>
  </p:sldIdLst>
  <p:sldSz cx="9144000" cy="5143500" type="screen16x9"/>
  <p:notesSz cx="6858000" cy="97234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77" autoAdjust="0"/>
    <p:restoredTop sz="94694" autoAdjust="0"/>
  </p:normalViewPr>
  <p:slideViewPr>
    <p:cSldViewPr snapToGrid="0">
      <p:cViewPr varScale="1">
        <p:scale>
          <a:sx n="86" d="100"/>
          <a:sy n="86" d="100"/>
        </p:scale>
        <p:origin x="974" y="3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C7FE4-D853-4BAA-B30B-1A3E2EDF9D11}" type="datetimeFigureOut">
              <a:rPr lang="de-CH" smtClean="0"/>
              <a:t>01.03.2020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360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92360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92B19-002D-47E5-A452-39804D88830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19326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3507-386F-4325-8DB9-A145BEEF88FF}" type="datetimeFigureOut">
              <a:rPr lang="de-CH" smtClean="0"/>
              <a:t>01.03.2020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0AD0-07B1-4E08-99F3-938F7126E63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4040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3507-386F-4325-8DB9-A145BEEF88FF}" type="datetimeFigureOut">
              <a:rPr lang="de-CH" smtClean="0"/>
              <a:t>01.03.2020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0AD0-07B1-4E08-99F3-938F7126E63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40145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3507-386F-4325-8DB9-A145BEEF88FF}" type="datetimeFigureOut">
              <a:rPr lang="de-CH" smtClean="0"/>
              <a:t>01.03.2020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0AD0-07B1-4E08-99F3-938F7126E63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65278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6"/>
          <a:stretch/>
        </p:blipFill>
        <p:spPr bwMode="auto">
          <a:xfrm>
            <a:off x="0" y="0"/>
            <a:ext cx="5220072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hteck 3"/>
          <p:cNvSpPr/>
          <p:nvPr userDrawn="1"/>
        </p:nvSpPr>
        <p:spPr>
          <a:xfrm>
            <a:off x="3923928" y="-1860"/>
            <a:ext cx="5220072" cy="5143500"/>
          </a:xfrm>
          <a:prstGeom prst="rect">
            <a:avLst/>
          </a:prstGeom>
          <a:gradFill flip="none" rotWithShape="1">
            <a:gsLst>
              <a:gs pos="100000">
                <a:srgbClr val="71747B">
                  <a:alpha val="0"/>
                </a:srgbClr>
              </a:gs>
              <a:gs pos="77000">
                <a:schemeClr val="tx1">
                  <a:lumMod val="3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364088" y="411510"/>
            <a:ext cx="3595936" cy="4054847"/>
          </a:xfrm>
        </p:spPr>
        <p:txBody>
          <a:bodyPr/>
          <a:lstStyle>
            <a:lvl1pPr>
              <a:defRPr sz="4400">
                <a:latin typeface="Andalus" panose="02020603050405020304" pitchFamily="18" charset="-78"/>
                <a:cs typeface="Andalus" panose="02020603050405020304" pitchFamily="18" charset="-78"/>
              </a:defRPr>
            </a:lvl1pPr>
          </a:lstStyle>
          <a:p>
            <a:r>
              <a:rPr lang="de-DE" sz="6000" dirty="0">
                <a:latin typeface="Andalus" panose="02020603050405020304" pitchFamily="18" charset="-78"/>
                <a:cs typeface="Andalus" panose="02020603050405020304" pitchFamily="18" charset="-78"/>
              </a:rPr>
              <a:t>Abenteuer Gebet</a:t>
            </a:r>
            <a:endParaRPr lang="de-CH" sz="6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FECD-240F-406B-8FA1-305BCF89C4F8}" type="datetimeFigureOut">
              <a:rPr lang="de-CH" smtClean="0"/>
              <a:t>01.03.2020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D0D29-8F67-4C76-ABCC-79DC2E60C39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21729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3507-386F-4325-8DB9-A145BEEF88FF}" type="datetimeFigureOut">
              <a:rPr lang="de-CH" smtClean="0"/>
              <a:t>01.03.2020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0AD0-07B1-4E08-99F3-938F7126E63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95108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3507-386F-4325-8DB9-A145BEEF88FF}" type="datetimeFigureOut">
              <a:rPr lang="de-CH" smtClean="0"/>
              <a:t>01.03.2020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0AD0-07B1-4E08-99F3-938F7126E63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45241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3507-386F-4325-8DB9-A145BEEF88FF}" type="datetimeFigureOut">
              <a:rPr lang="de-CH" smtClean="0"/>
              <a:t>01.03.2020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0AD0-07B1-4E08-99F3-938F7126E63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18891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3507-386F-4325-8DB9-A145BEEF88FF}" type="datetimeFigureOut">
              <a:rPr lang="de-CH" smtClean="0"/>
              <a:t>01.03.2020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0AD0-07B1-4E08-99F3-938F7126E63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08814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3507-386F-4325-8DB9-A145BEEF88FF}" type="datetimeFigureOut">
              <a:rPr lang="de-CH" smtClean="0"/>
              <a:t>01.03.2020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0AD0-07B1-4E08-99F3-938F7126E63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38799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3507-386F-4325-8DB9-A145BEEF88FF}" type="datetimeFigureOut">
              <a:rPr lang="de-CH" smtClean="0"/>
              <a:t>01.03.2020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0AD0-07B1-4E08-99F3-938F7126E63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54675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3507-386F-4325-8DB9-A145BEEF88FF}" type="datetimeFigureOut">
              <a:rPr lang="de-CH" smtClean="0"/>
              <a:t>01.03.2020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0AD0-07B1-4E08-99F3-938F7126E63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6457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3507-386F-4325-8DB9-A145BEEF88FF}" type="datetimeFigureOut">
              <a:rPr lang="de-CH" smtClean="0"/>
              <a:t>01.03.2020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E0AD0-07B1-4E08-99F3-938F7126E63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81222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63507-386F-4325-8DB9-A145BEEF88FF}" type="datetimeFigureOut">
              <a:rPr lang="de-CH" smtClean="0"/>
              <a:t>01.03.2020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E0AD0-07B1-4E08-99F3-938F7126E63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5507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0373" y="424210"/>
            <a:ext cx="4036801" cy="4054847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</a:rPr>
              <a:t>Abenteuer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  <a:r>
              <a:rPr lang="en-US" sz="6000" dirty="0" err="1">
                <a:solidFill>
                  <a:schemeClr val="bg1"/>
                </a:solidFill>
              </a:rPr>
              <a:t>Gebet</a:t>
            </a:r>
            <a:endParaRPr lang="en-CA" sz="6000" dirty="0">
              <a:solidFill>
                <a:schemeClr val="bg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948288" y="3765550"/>
            <a:ext cx="2573412" cy="669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ndalus" panose="02020603050405020304" pitchFamily="18" charset="-78"/>
                <a:ea typeface="+mj-ea"/>
                <a:cs typeface="Andalus" panose="02020603050405020304" pitchFamily="18" charset="-78"/>
              </a:defRPr>
            </a:lvl1pPr>
          </a:lstStyle>
          <a:p>
            <a:r>
              <a:rPr lang="en-US" sz="3500" dirty="0" err="1">
                <a:solidFill>
                  <a:schemeClr val="bg1"/>
                </a:solidFill>
              </a:rPr>
              <a:t>Teil</a:t>
            </a:r>
            <a:r>
              <a:rPr lang="en-US" sz="3500" dirty="0">
                <a:solidFill>
                  <a:schemeClr val="bg1"/>
                </a:solidFill>
              </a:rPr>
              <a:t> 5</a:t>
            </a:r>
          </a:p>
          <a:p>
            <a:r>
              <a:rPr lang="en-US" sz="3500" dirty="0">
                <a:solidFill>
                  <a:schemeClr val="bg1"/>
                </a:solidFill>
              </a:rPr>
              <a:t>“</a:t>
            </a:r>
            <a:r>
              <a:rPr lang="en-US" sz="3500" dirty="0" err="1">
                <a:solidFill>
                  <a:schemeClr val="bg1"/>
                </a:solidFill>
              </a:rPr>
              <a:t>unERhört</a:t>
            </a:r>
            <a:r>
              <a:rPr lang="en-US" sz="3500" dirty="0">
                <a:solidFill>
                  <a:schemeClr val="bg1"/>
                </a:solidFill>
              </a:rPr>
              <a:t>”</a:t>
            </a:r>
            <a:endParaRPr lang="en-CA" sz="3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818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2"/>
          <a:stretch/>
        </p:blipFill>
        <p:spPr bwMode="auto">
          <a:xfrm>
            <a:off x="-36512" y="0"/>
            <a:ext cx="4240984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>
          <a:xfrm>
            <a:off x="251520" y="-20538"/>
            <a:ext cx="8892480" cy="5164038"/>
          </a:xfrm>
          <a:prstGeom prst="rect">
            <a:avLst/>
          </a:prstGeom>
          <a:gradFill flip="none" rotWithShape="1">
            <a:gsLst>
              <a:gs pos="100000">
                <a:srgbClr val="71747B">
                  <a:alpha val="0"/>
                </a:srgbClr>
              </a:gs>
              <a:gs pos="77000">
                <a:schemeClr val="tx1">
                  <a:lumMod val="3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1691680" y="123478"/>
            <a:ext cx="7344816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</a:rPr>
              <a:t>Matthäus 26,39:</a:t>
            </a:r>
          </a:p>
          <a:p>
            <a:endParaRPr lang="de-DE" sz="1000" dirty="0">
              <a:solidFill>
                <a:schemeClr val="bg1"/>
              </a:solidFill>
            </a:endParaRPr>
          </a:p>
          <a:p>
            <a:r>
              <a:rPr lang="de-CH" sz="2800" b="1" dirty="0">
                <a:solidFill>
                  <a:schemeClr val="bg1"/>
                </a:solidFill>
              </a:rPr>
              <a:t>Jesus … </a:t>
            </a:r>
            <a:r>
              <a:rPr lang="de-CH" sz="2800" b="1" dirty="0">
                <a:solidFill>
                  <a:srgbClr val="FFFF00"/>
                </a:solidFill>
              </a:rPr>
              <a:t>warf sich nieder und betete:</a:t>
            </a:r>
          </a:p>
          <a:p>
            <a:r>
              <a:rPr lang="de-CH" sz="2800" b="1" dirty="0">
                <a:solidFill>
                  <a:schemeClr val="bg1"/>
                </a:solidFill>
              </a:rPr>
              <a:t>Mein Vater, </a:t>
            </a:r>
            <a:r>
              <a:rPr lang="de-CH" sz="2800" b="1" dirty="0">
                <a:solidFill>
                  <a:srgbClr val="FFFF00"/>
                </a:solidFill>
              </a:rPr>
              <a:t>wenn es möglich ist,</a:t>
            </a:r>
          </a:p>
          <a:p>
            <a:r>
              <a:rPr lang="de-CH" sz="2800" b="1" dirty="0">
                <a:solidFill>
                  <a:schemeClr val="bg1"/>
                </a:solidFill>
              </a:rPr>
              <a:t>so bewahre mich vor diesem Leiden!</a:t>
            </a:r>
          </a:p>
          <a:p>
            <a:r>
              <a:rPr lang="de-CH" sz="2800" b="1" dirty="0">
                <a:solidFill>
                  <a:srgbClr val="FFFF00"/>
                </a:solidFill>
              </a:rPr>
              <a:t>Aber nicht was ich will,</a:t>
            </a:r>
          </a:p>
          <a:p>
            <a:r>
              <a:rPr lang="de-CH" sz="2800" b="1" dirty="0">
                <a:solidFill>
                  <a:srgbClr val="FFFF00"/>
                </a:solidFill>
              </a:rPr>
              <a:t>sondern was du willst,</a:t>
            </a:r>
          </a:p>
          <a:p>
            <a:r>
              <a:rPr lang="de-CH" sz="2800" b="1" dirty="0">
                <a:solidFill>
                  <a:srgbClr val="FFFF00"/>
                </a:solidFill>
              </a:rPr>
              <a:t>soll geschehen</a:t>
            </a:r>
            <a:endParaRPr lang="de-DE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96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8246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0"/>
            <a:ext cx="4499992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Textfeld 7"/>
          <p:cNvSpPr txBox="1"/>
          <p:nvPr/>
        </p:nvSpPr>
        <p:spPr>
          <a:xfrm>
            <a:off x="3347864" y="463530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>
                <a:solidFill>
                  <a:srgbClr val="FF0000"/>
                </a:solidFill>
              </a:rPr>
              <a:t>Seite 26</a:t>
            </a:r>
            <a:endParaRPr lang="de-DE" b="1" dirty="0">
              <a:solidFill>
                <a:srgbClr val="FF0000"/>
              </a:solidFill>
            </a:endParaRPr>
          </a:p>
        </p:txBody>
      </p:sp>
      <p:pic>
        <p:nvPicPr>
          <p:cNvPr id="7" name="Picture 3" descr="C:\Users\rene.christen\Desktop\Abenteuer Gebet 2. Auflage Einzelseiten\Abenteuer Gebet TEILNEHMERHEFT  Auflage 2_final_November  2012(25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2" t="5841" r="7060" b="16903"/>
          <a:stretch/>
        </p:blipFill>
        <p:spPr bwMode="auto">
          <a:xfrm>
            <a:off x="777240" y="228600"/>
            <a:ext cx="3287790" cy="43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49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0"/>
            <a:ext cx="4499992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Textfeld 7"/>
          <p:cNvSpPr txBox="1"/>
          <p:nvPr/>
        </p:nvSpPr>
        <p:spPr>
          <a:xfrm>
            <a:off x="3347864" y="463530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>
                <a:solidFill>
                  <a:srgbClr val="FF0000"/>
                </a:solidFill>
              </a:rPr>
              <a:t>Seite 26</a:t>
            </a:r>
            <a:endParaRPr lang="de-DE" b="1" dirty="0">
              <a:solidFill>
                <a:srgbClr val="FF0000"/>
              </a:solidFill>
            </a:endParaRPr>
          </a:p>
        </p:txBody>
      </p:sp>
      <p:pic>
        <p:nvPicPr>
          <p:cNvPr id="3075" name="Picture 3" descr="C:\Users\rene.christen\Desktop\Abenteuer Gebet 2. Auflage Einzelseiten\Abenteuer Gebet TEILNEHMERHEFT  Auflage 2_final_November  2012(25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2" t="5841" r="7060" b="16903"/>
          <a:stretch/>
        </p:blipFill>
        <p:spPr bwMode="auto">
          <a:xfrm>
            <a:off x="777240" y="228600"/>
            <a:ext cx="3287790" cy="43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C:\Users\Rene.Christen\Desktop\Unbenannt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0" b="44500"/>
          <a:stretch/>
        </p:blipFill>
        <p:spPr bwMode="auto">
          <a:xfrm>
            <a:off x="1130760" y="1275606"/>
            <a:ext cx="2465879" cy="128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rene.christen\Desktop\Abenteuer Gebet 2. Auflage Einzelseiten\Abenteuer Gebet TEILNEHMERHEFT  Auflage 2_final_November  2012(25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t="17242" r="12840" b="52312"/>
          <a:stretch/>
        </p:blipFill>
        <p:spPr bwMode="auto">
          <a:xfrm>
            <a:off x="876300" y="2872740"/>
            <a:ext cx="2979420" cy="172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2466 0.41692 C 0.71111 0.43144 0.66337 0.44564 0.64688 0.44564 C 0.54132 0.44564 0.43282 0.22174 0.43282 -0.00247 C 0.43282 0.11056 0.37865 0.22174 0.32726 0.22174 C 0.27309 0.22174 0.2217 0.10901 0.2217 -0.00247 C 0.2217 0.05312 0.19462 0.11056 0.16754 0.11056 C 0.14045 0.11056 0.11337 0.05528 0.11337 -0.00247 C 0.11337 0.02656 0.09966 0.05312 0.08611 0.05312 C 0.07257 0.05312 0.05903 0.02409 0.05903 -0.00247 C 0.05903 0.01204 0.05191 0.02656 0.04549 0.02656 C 0.04202 0.02656 0.03195 0.01204 0.03195 -0.00247 C 0.03195 0.00494 0.02848 0.01204 0.02483 0.01204 C 0.02483 0.0105 0.01771 0.00494 0.01771 -0.00247 C 0.01771 0.00092 0.01771 0.00494 0.01424 0.00494 C 0.01424 0.00309 0.01077 0.00154 0.01077 -0.00247 C 0.01077 -0.00062 0.01077 0.00092 0.01077 0.00309 C 0.00712 0.00309 0.00712 0.00154 0.00712 3.04509E-6 C 0.00365 3.04509E-6 0.00365 0.00154 0.00365 0.00309 C -2.77778E-6 0.00309 -2.77778E-6 0.00154 -2.77778E-6 3.04509E-6 " pathEditMode="relative" rAng="10800000" ptsTypes="fffffffffffffffffff">
                                      <p:cBhvr>
                                        <p:cTn id="6" dur="7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33" y="-195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decel="58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0"/>
            <a:ext cx="4499992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6" name="Picture 2" descr="C:\Users\rene.christen\Desktop\Abenteuer Gebet 2. Auflage Einzelseiten\Abenteuer Gebet TEILNEHMERHEFT  Auflage 2_final_November  2012(23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4" t="7373" r="8564" b="23886"/>
          <a:stretch/>
        </p:blipFill>
        <p:spPr bwMode="auto">
          <a:xfrm>
            <a:off x="323528" y="259022"/>
            <a:ext cx="3712385" cy="445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3347864" y="463530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>
                <a:solidFill>
                  <a:srgbClr val="FF0000"/>
                </a:solidFill>
              </a:rPr>
              <a:t>Seite 24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5" name="Freihandform 4"/>
          <p:cNvSpPr/>
          <p:nvPr/>
        </p:nvSpPr>
        <p:spPr>
          <a:xfrm>
            <a:off x="179512" y="267494"/>
            <a:ext cx="3893371" cy="2407920"/>
          </a:xfrm>
          <a:custGeom>
            <a:avLst/>
            <a:gdLst>
              <a:gd name="connsiteX0" fmla="*/ 2844800 w 3525520"/>
              <a:gd name="connsiteY0" fmla="*/ 254000 h 2407920"/>
              <a:gd name="connsiteX1" fmla="*/ 2794000 w 3525520"/>
              <a:gd name="connsiteY1" fmla="*/ 243840 h 2407920"/>
              <a:gd name="connsiteX2" fmla="*/ 2763520 w 3525520"/>
              <a:gd name="connsiteY2" fmla="*/ 213360 h 2407920"/>
              <a:gd name="connsiteX3" fmla="*/ 2733040 w 3525520"/>
              <a:gd name="connsiteY3" fmla="*/ 203200 h 2407920"/>
              <a:gd name="connsiteX4" fmla="*/ 2712720 w 3525520"/>
              <a:gd name="connsiteY4" fmla="*/ 172720 h 2407920"/>
              <a:gd name="connsiteX5" fmla="*/ 2682240 w 3525520"/>
              <a:gd name="connsiteY5" fmla="*/ 162560 h 2407920"/>
              <a:gd name="connsiteX6" fmla="*/ 2641600 w 3525520"/>
              <a:gd name="connsiteY6" fmla="*/ 142240 h 2407920"/>
              <a:gd name="connsiteX7" fmla="*/ 2570480 w 3525520"/>
              <a:gd name="connsiteY7" fmla="*/ 121920 h 2407920"/>
              <a:gd name="connsiteX8" fmla="*/ 2509520 w 3525520"/>
              <a:gd name="connsiteY8" fmla="*/ 81280 h 2407920"/>
              <a:gd name="connsiteX9" fmla="*/ 2438400 w 3525520"/>
              <a:gd name="connsiteY9" fmla="*/ 60960 h 2407920"/>
              <a:gd name="connsiteX10" fmla="*/ 2377440 w 3525520"/>
              <a:gd name="connsiteY10" fmla="*/ 40640 h 2407920"/>
              <a:gd name="connsiteX11" fmla="*/ 2346960 w 3525520"/>
              <a:gd name="connsiteY11" fmla="*/ 30480 h 2407920"/>
              <a:gd name="connsiteX12" fmla="*/ 2316480 w 3525520"/>
              <a:gd name="connsiteY12" fmla="*/ 20320 h 2407920"/>
              <a:gd name="connsiteX13" fmla="*/ 2286000 w 3525520"/>
              <a:gd name="connsiteY13" fmla="*/ 0 h 2407920"/>
              <a:gd name="connsiteX14" fmla="*/ 1442720 w 3525520"/>
              <a:gd name="connsiteY14" fmla="*/ 10160 h 2407920"/>
              <a:gd name="connsiteX15" fmla="*/ 1412240 w 3525520"/>
              <a:gd name="connsiteY15" fmla="*/ 20320 h 2407920"/>
              <a:gd name="connsiteX16" fmla="*/ 1148080 w 3525520"/>
              <a:gd name="connsiteY16" fmla="*/ 30480 h 2407920"/>
              <a:gd name="connsiteX17" fmla="*/ 1066800 w 3525520"/>
              <a:gd name="connsiteY17" fmla="*/ 50800 h 2407920"/>
              <a:gd name="connsiteX18" fmla="*/ 944880 w 3525520"/>
              <a:gd name="connsiteY18" fmla="*/ 60960 h 2407920"/>
              <a:gd name="connsiteX19" fmla="*/ 883920 w 3525520"/>
              <a:gd name="connsiteY19" fmla="*/ 71120 h 2407920"/>
              <a:gd name="connsiteX20" fmla="*/ 853440 w 3525520"/>
              <a:gd name="connsiteY20" fmla="*/ 81280 h 2407920"/>
              <a:gd name="connsiteX21" fmla="*/ 812800 w 3525520"/>
              <a:gd name="connsiteY21" fmla="*/ 91440 h 2407920"/>
              <a:gd name="connsiteX22" fmla="*/ 782320 w 3525520"/>
              <a:gd name="connsiteY22" fmla="*/ 111760 h 2407920"/>
              <a:gd name="connsiteX23" fmla="*/ 731520 w 3525520"/>
              <a:gd name="connsiteY23" fmla="*/ 121920 h 2407920"/>
              <a:gd name="connsiteX24" fmla="*/ 690880 w 3525520"/>
              <a:gd name="connsiteY24" fmla="*/ 132080 h 2407920"/>
              <a:gd name="connsiteX25" fmla="*/ 640080 w 3525520"/>
              <a:gd name="connsiteY25" fmla="*/ 142240 h 2407920"/>
              <a:gd name="connsiteX26" fmla="*/ 579120 w 3525520"/>
              <a:gd name="connsiteY26" fmla="*/ 162560 h 2407920"/>
              <a:gd name="connsiteX27" fmla="*/ 518160 w 3525520"/>
              <a:gd name="connsiteY27" fmla="*/ 193040 h 2407920"/>
              <a:gd name="connsiteX28" fmla="*/ 487680 w 3525520"/>
              <a:gd name="connsiteY28" fmla="*/ 223520 h 2407920"/>
              <a:gd name="connsiteX29" fmla="*/ 416560 w 3525520"/>
              <a:gd name="connsiteY29" fmla="*/ 243840 h 2407920"/>
              <a:gd name="connsiteX30" fmla="*/ 355600 w 3525520"/>
              <a:gd name="connsiteY30" fmla="*/ 274320 h 2407920"/>
              <a:gd name="connsiteX31" fmla="*/ 335280 w 3525520"/>
              <a:gd name="connsiteY31" fmla="*/ 304800 h 2407920"/>
              <a:gd name="connsiteX32" fmla="*/ 264160 w 3525520"/>
              <a:gd name="connsiteY32" fmla="*/ 335280 h 2407920"/>
              <a:gd name="connsiteX33" fmla="*/ 172720 w 3525520"/>
              <a:gd name="connsiteY33" fmla="*/ 436880 h 2407920"/>
              <a:gd name="connsiteX34" fmla="*/ 142240 w 3525520"/>
              <a:gd name="connsiteY34" fmla="*/ 467360 h 2407920"/>
              <a:gd name="connsiteX35" fmla="*/ 91440 w 3525520"/>
              <a:gd name="connsiteY35" fmla="*/ 538480 h 2407920"/>
              <a:gd name="connsiteX36" fmla="*/ 60960 w 3525520"/>
              <a:gd name="connsiteY36" fmla="*/ 599440 h 2407920"/>
              <a:gd name="connsiteX37" fmla="*/ 40640 w 3525520"/>
              <a:gd name="connsiteY37" fmla="*/ 660400 h 2407920"/>
              <a:gd name="connsiteX38" fmla="*/ 30480 w 3525520"/>
              <a:gd name="connsiteY38" fmla="*/ 690880 h 2407920"/>
              <a:gd name="connsiteX39" fmla="*/ 10160 w 3525520"/>
              <a:gd name="connsiteY39" fmla="*/ 802640 h 2407920"/>
              <a:gd name="connsiteX40" fmla="*/ 0 w 3525520"/>
              <a:gd name="connsiteY40" fmla="*/ 894080 h 2407920"/>
              <a:gd name="connsiteX41" fmla="*/ 10160 w 3525520"/>
              <a:gd name="connsiteY41" fmla="*/ 1188720 h 2407920"/>
              <a:gd name="connsiteX42" fmla="*/ 20320 w 3525520"/>
              <a:gd name="connsiteY42" fmla="*/ 1219200 h 2407920"/>
              <a:gd name="connsiteX43" fmla="*/ 40640 w 3525520"/>
              <a:gd name="connsiteY43" fmla="*/ 1290320 h 2407920"/>
              <a:gd name="connsiteX44" fmla="*/ 60960 w 3525520"/>
              <a:gd name="connsiteY44" fmla="*/ 1422400 h 2407920"/>
              <a:gd name="connsiteX45" fmla="*/ 81280 w 3525520"/>
              <a:gd name="connsiteY45" fmla="*/ 1483360 h 2407920"/>
              <a:gd name="connsiteX46" fmla="*/ 91440 w 3525520"/>
              <a:gd name="connsiteY46" fmla="*/ 1513840 h 2407920"/>
              <a:gd name="connsiteX47" fmla="*/ 101600 w 3525520"/>
              <a:gd name="connsiteY47" fmla="*/ 1544320 h 2407920"/>
              <a:gd name="connsiteX48" fmla="*/ 111760 w 3525520"/>
              <a:gd name="connsiteY48" fmla="*/ 1574800 h 2407920"/>
              <a:gd name="connsiteX49" fmla="*/ 132080 w 3525520"/>
              <a:gd name="connsiteY49" fmla="*/ 1605280 h 2407920"/>
              <a:gd name="connsiteX50" fmla="*/ 152400 w 3525520"/>
              <a:gd name="connsiteY50" fmla="*/ 1676400 h 2407920"/>
              <a:gd name="connsiteX51" fmla="*/ 162560 w 3525520"/>
              <a:gd name="connsiteY51" fmla="*/ 1717040 h 2407920"/>
              <a:gd name="connsiteX52" fmla="*/ 172720 w 3525520"/>
              <a:gd name="connsiteY52" fmla="*/ 1747520 h 2407920"/>
              <a:gd name="connsiteX53" fmla="*/ 233680 w 3525520"/>
              <a:gd name="connsiteY53" fmla="*/ 1808480 h 2407920"/>
              <a:gd name="connsiteX54" fmla="*/ 304800 w 3525520"/>
              <a:gd name="connsiteY54" fmla="*/ 1869440 h 2407920"/>
              <a:gd name="connsiteX55" fmla="*/ 325120 w 3525520"/>
              <a:gd name="connsiteY55" fmla="*/ 1910080 h 2407920"/>
              <a:gd name="connsiteX56" fmla="*/ 365760 w 3525520"/>
              <a:gd name="connsiteY56" fmla="*/ 1930400 h 2407920"/>
              <a:gd name="connsiteX57" fmla="*/ 426720 w 3525520"/>
              <a:gd name="connsiteY57" fmla="*/ 1971040 h 2407920"/>
              <a:gd name="connsiteX58" fmla="*/ 467360 w 3525520"/>
              <a:gd name="connsiteY58" fmla="*/ 2001520 h 2407920"/>
              <a:gd name="connsiteX59" fmla="*/ 497840 w 3525520"/>
              <a:gd name="connsiteY59" fmla="*/ 2032000 h 2407920"/>
              <a:gd name="connsiteX60" fmla="*/ 528320 w 3525520"/>
              <a:gd name="connsiteY60" fmla="*/ 2042160 h 2407920"/>
              <a:gd name="connsiteX61" fmla="*/ 609600 w 3525520"/>
              <a:gd name="connsiteY61" fmla="*/ 2082800 h 2407920"/>
              <a:gd name="connsiteX62" fmla="*/ 640080 w 3525520"/>
              <a:gd name="connsiteY62" fmla="*/ 2113280 h 2407920"/>
              <a:gd name="connsiteX63" fmla="*/ 670560 w 3525520"/>
              <a:gd name="connsiteY63" fmla="*/ 2133600 h 2407920"/>
              <a:gd name="connsiteX64" fmla="*/ 711200 w 3525520"/>
              <a:gd name="connsiteY64" fmla="*/ 2164080 h 2407920"/>
              <a:gd name="connsiteX65" fmla="*/ 741680 w 3525520"/>
              <a:gd name="connsiteY65" fmla="*/ 2174240 h 2407920"/>
              <a:gd name="connsiteX66" fmla="*/ 772160 w 3525520"/>
              <a:gd name="connsiteY66" fmla="*/ 2194560 h 2407920"/>
              <a:gd name="connsiteX67" fmla="*/ 883920 w 3525520"/>
              <a:gd name="connsiteY67" fmla="*/ 2225040 h 2407920"/>
              <a:gd name="connsiteX68" fmla="*/ 955040 w 3525520"/>
              <a:gd name="connsiteY68" fmla="*/ 2255520 h 2407920"/>
              <a:gd name="connsiteX69" fmla="*/ 985520 w 3525520"/>
              <a:gd name="connsiteY69" fmla="*/ 2286000 h 2407920"/>
              <a:gd name="connsiteX70" fmla="*/ 1076960 w 3525520"/>
              <a:gd name="connsiteY70" fmla="*/ 2316480 h 2407920"/>
              <a:gd name="connsiteX71" fmla="*/ 1107440 w 3525520"/>
              <a:gd name="connsiteY71" fmla="*/ 2326640 h 2407920"/>
              <a:gd name="connsiteX72" fmla="*/ 1158240 w 3525520"/>
              <a:gd name="connsiteY72" fmla="*/ 2336800 h 2407920"/>
              <a:gd name="connsiteX73" fmla="*/ 1229360 w 3525520"/>
              <a:gd name="connsiteY73" fmla="*/ 2357120 h 2407920"/>
              <a:gd name="connsiteX74" fmla="*/ 1330960 w 3525520"/>
              <a:gd name="connsiteY74" fmla="*/ 2367280 h 2407920"/>
              <a:gd name="connsiteX75" fmla="*/ 1391920 w 3525520"/>
              <a:gd name="connsiteY75" fmla="*/ 2387600 h 2407920"/>
              <a:gd name="connsiteX76" fmla="*/ 1554480 w 3525520"/>
              <a:gd name="connsiteY76" fmla="*/ 2407920 h 2407920"/>
              <a:gd name="connsiteX77" fmla="*/ 1757680 w 3525520"/>
              <a:gd name="connsiteY77" fmla="*/ 2397760 h 2407920"/>
              <a:gd name="connsiteX78" fmla="*/ 1930400 w 3525520"/>
              <a:gd name="connsiteY78" fmla="*/ 2387600 h 2407920"/>
              <a:gd name="connsiteX79" fmla="*/ 2255520 w 3525520"/>
              <a:gd name="connsiteY79" fmla="*/ 2377440 h 2407920"/>
              <a:gd name="connsiteX80" fmla="*/ 2458720 w 3525520"/>
              <a:gd name="connsiteY80" fmla="*/ 2336800 h 2407920"/>
              <a:gd name="connsiteX81" fmla="*/ 2600960 w 3525520"/>
              <a:gd name="connsiteY81" fmla="*/ 2326640 h 2407920"/>
              <a:gd name="connsiteX82" fmla="*/ 2712720 w 3525520"/>
              <a:gd name="connsiteY82" fmla="*/ 2306320 h 2407920"/>
              <a:gd name="connsiteX83" fmla="*/ 2783840 w 3525520"/>
              <a:gd name="connsiteY83" fmla="*/ 2275840 h 2407920"/>
              <a:gd name="connsiteX84" fmla="*/ 2865120 w 3525520"/>
              <a:gd name="connsiteY84" fmla="*/ 2255520 h 2407920"/>
              <a:gd name="connsiteX85" fmla="*/ 2905760 w 3525520"/>
              <a:gd name="connsiteY85" fmla="*/ 2245360 h 2407920"/>
              <a:gd name="connsiteX86" fmla="*/ 2946400 w 3525520"/>
              <a:gd name="connsiteY86" fmla="*/ 2225040 h 2407920"/>
              <a:gd name="connsiteX87" fmla="*/ 3048000 w 3525520"/>
              <a:gd name="connsiteY87" fmla="*/ 2194560 h 2407920"/>
              <a:gd name="connsiteX88" fmla="*/ 3088640 w 3525520"/>
              <a:gd name="connsiteY88" fmla="*/ 2164080 h 2407920"/>
              <a:gd name="connsiteX89" fmla="*/ 3108960 w 3525520"/>
              <a:gd name="connsiteY89" fmla="*/ 2133600 h 2407920"/>
              <a:gd name="connsiteX90" fmla="*/ 3119120 w 3525520"/>
              <a:gd name="connsiteY90" fmla="*/ 2103120 h 2407920"/>
              <a:gd name="connsiteX91" fmla="*/ 3149600 w 3525520"/>
              <a:gd name="connsiteY91" fmla="*/ 2092960 h 2407920"/>
              <a:gd name="connsiteX92" fmla="*/ 3220720 w 3525520"/>
              <a:gd name="connsiteY92" fmla="*/ 1991360 h 2407920"/>
              <a:gd name="connsiteX93" fmla="*/ 3251200 w 3525520"/>
              <a:gd name="connsiteY93" fmla="*/ 1981200 h 2407920"/>
              <a:gd name="connsiteX94" fmla="*/ 3291840 w 3525520"/>
              <a:gd name="connsiteY94" fmla="*/ 1930400 h 2407920"/>
              <a:gd name="connsiteX95" fmla="*/ 3342640 w 3525520"/>
              <a:gd name="connsiteY95" fmla="*/ 1879600 h 2407920"/>
              <a:gd name="connsiteX96" fmla="*/ 3383280 w 3525520"/>
              <a:gd name="connsiteY96" fmla="*/ 1818640 h 2407920"/>
              <a:gd name="connsiteX97" fmla="*/ 3393440 w 3525520"/>
              <a:gd name="connsiteY97" fmla="*/ 1788160 h 2407920"/>
              <a:gd name="connsiteX98" fmla="*/ 3423920 w 3525520"/>
              <a:gd name="connsiteY98" fmla="*/ 1757680 h 2407920"/>
              <a:gd name="connsiteX99" fmla="*/ 3454400 w 3525520"/>
              <a:gd name="connsiteY99" fmla="*/ 1696720 h 2407920"/>
              <a:gd name="connsiteX100" fmla="*/ 3474720 w 3525520"/>
              <a:gd name="connsiteY100" fmla="*/ 1625600 h 2407920"/>
              <a:gd name="connsiteX101" fmla="*/ 3484880 w 3525520"/>
              <a:gd name="connsiteY101" fmla="*/ 1595120 h 2407920"/>
              <a:gd name="connsiteX102" fmla="*/ 3505200 w 3525520"/>
              <a:gd name="connsiteY102" fmla="*/ 1493520 h 2407920"/>
              <a:gd name="connsiteX103" fmla="*/ 3525520 w 3525520"/>
              <a:gd name="connsiteY103" fmla="*/ 1432560 h 2407920"/>
              <a:gd name="connsiteX104" fmla="*/ 3515360 w 3525520"/>
              <a:gd name="connsiteY104" fmla="*/ 1056640 h 2407920"/>
              <a:gd name="connsiteX105" fmla="*/ 3495040 w 3525520"/>
              <a:gd name="connsiteY105" fmla="*/ 995680 h 2407920"/>
              <a:gd name="connsiteX106" fmla="*/ 3484880 w 3525520"/>
              <a:gd name="connsiteY106" fmla="*/ 965200 h 2407920"/>
              <a:gd name="connsiteX107" fmla="*/ 3464560 w 3525520"/>
              <a:gd name="connsiteY107" fmla="*/ 934720 h 2407920"/>
              <a:gd name="connsiteX108" fmla="*/ 3423920 w 3525520"/>
              <a:gd name="connsiteY108" fmla="*/ 883920 h 2407920"/>
              <a:gd name="connsiteX109" fmla="*/ 3352800 w 3525520"/>
              <a:gd name="connsiteY109" fmla="*/ 802640 h 2407920"/>
              <a:gd name="connsiteX110" fmla="*/ 3312160 w 3525520"/>
              <a:gd name="connsiteY110" fmla="*/ 741680 h 2407920"/>
              <a:gd name="connsiteX111" fmla="*/ 3271520 w 3525520"/>
              <a:gd name="connsiteY111" fmla="*/ 670560 h 2407920"/>
              <a:gd name="connsiteX112" fmla="*/ 3210560 w 3525520"/>
              <a:gd name="connsiteY112" fmla="*/ 619760 h 2407920"/>
              <a:gd name="connsiteX113" fmla="*/ 3190240 w 3525520"/>
              <a:gd name="connsiteY113" fmla="*/ 579120 h 2407920"/>
              <a:gd name="connsiteX114" fmla="*/ 3129280 w 3525520"/>
              <a:gd name="connsiteY114" fmla="*/ 518160 h 2407920"/>
              <a:gd name="connsiteX115" fmla="*/ 3088640 w 3525520"/>
              <a:gd name="connsiteY115" fmla="*/ 457200 h 2407920"/>
              <a:gd name="connsiteX116" fmla="*/ 3037840 w 3525520"/>
              <a:gd name="connsiteY116" fmla="*/ 396240 h 2407920"/>
              <a:gd name="connsiteX117" fmla="*/ 3007360 w 3525520"/>
              <a:gd name="connsiteY117" fmla="*/ 375920 h 2407920"/>
              <a:gd name="connsiteX118" fmla="*/ 2946400 w 3525520"/>
              <a:gd name="connsiteY118" fmla="*/ 335280 h 2407920"/>
              <a:gd name="connsiteX119" fmla="*/ 2915920 w 3525520"/>
              <a:gd name="connsiteY119" fmla="*/ 304800 h 2407920"/>
              <a:gd name="connsiteX120" fmla="*/ 2854960 w 3525520"/>
              <a:gd name="connsiteY120" fmla="*/ 284480 h 2407920"/>
              <a:gd name="connsiteX121" fmla="*/ 2824480 w 3525520"/>
              <a:gd name="connsiteY121" fmla="*/ 254000 h 2407920"/>
              <a:gd name="connsiteX122" fmla="*/ 2682240 w 3525520"/>
              <a:gd name="connsiteY122" fmla="*/ 223520 h 2407920"/>
              <a:gd name="connsiteX123" fmla="*/ 2641600 w 3525520"/>
              <a:gd name="connsiteY123" fmla="*/ 203200 h 2407920"/>
              <a:gd name="connsiteX124" fmla="*/ 2580640 w 3525520"/>
              <a:gd name="connsiteY124" fmla="*/ 193040 h 2407920"/>
              <a:gd name="connsiteX125" fmla="*/ 2326640 w 3525520"/>
              <a:gd name="connsiteY125" fmla="*/ 172720 h 2407920"/>
              <a:gd name="connsiteX126" fmla="*/ 2296160 w 3525520"/>
              <a:gd name="connsiteY126" fmla="*/ 162560 h 2407920"/>
              <a:gd name="connsiteX127" fmla="*/ 2164080 w 3525520"/>
              <a:gd name="connsiteY127" fmla="*/ 142240 h 2407920"/>
              <a:gd name="connsiteX128" fmla="*/ 2072640 w 3525520"/>
              <a:gd name="connsiteY128" fmla="*/ 152400 h 240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3525520" h="2407920">
                <a:moveTo>
                  <a:pt x="2844800" y="254000"/>
                </a:moveTo>
                <a:cubicBezTo>
                  <a:pt x="2827867" y="250613"/>
                  <a:pt x="2809446" y="251563"/>
                  <a:pt x="2794000" y="243840"/>
                </a:cubicBezTo>
                <a:cubicBezTo>
                  <a:pt x="2781149" y="237414"/>
                  <a:pt x="2775475" y="221330"/>
                  <a:pt x="2763520" y="213360"/>
                </a:cubicBezTo>
                <a:cubicBezTo>
                  <a:pt x="2754609" y="207419"/>
                  <a:pt x="2743200" y="206587"/>
                  <a:pt x="2733040" y="203200"/>
                </a:cubicBezTo>
                <a:cubicBezTo>
                  <a:pt x="2726267" y="193040"/>
                  <a:pt x="2722255" y="180348"/>
                  <a:pt x="2712720" y="172720"/>
                </a:cubicBezTo>
                <a:cubicBezTo>
                  <a:pt x="2704357" y="166030"/>
                  <a:pt x="2692084" y="166779"/>
                  <a:pt x="2682240" y="162560"/>
                </a:cubicBezTo>
                <a:cubicBezTo>
                  <a:pt x="2668319" y="156594"/>
                  <a:pt x="2655781" y="147558"/>
                  <a:pt x="2641600" y="142240"/>
                </a:cubicBezTo>
                <a:cubicBezTo>
                  <a:pt x="2625412" y="136169"/>
                  <a:pt x="2587485" y="131367"/>
                  <a:pt x="2570480" y="121920"/>
                </a:cubicBezTo>
                <a:cubicBezTo>
                  <a:pt x="2549132" y="110060"/>
                  <a:pt x="2532688" y="89003"/>
                  <a:pt x="2509520" y="81280"/>
                </a:cubicBezTo>
                <a:cubicBezTo>
                  <a:pt x="2407086" y="47135"/>
                  <a:pt x="2565975" y="99232"/>
                  <a:pt x="2438400" y="60960"/>
                </a:cubicBezTo>
                <a:cubicBezTo>
                  <a:pt x="2417884" y="54805"/>
                  <a:pt x="2397760" y="47413"/>
                  <a:pt x="2377440" y="40640"/>
                </a:cubicBezTo>
                <a:lnTo>
                  <a:pt x="2346960" y="30480"/>
                </a:lnTo>
                <a:cubicBezTo>
                  <a:pt x="2336800" y="27093"/>
                  <a:pt x="2325391" y="26261"/>
                  <a:pt x="2316480" y="20320"/>
                </a:cubicBezTo>
                <a:lnTo>
                  <a:pt x="2286000" y="0"/>
                </a:lnTo>
                <a:lnTo>
                  <a:pt x="1442720" y="10160"/>
                </a:lnTo>
                <a:cubicBezTo>
                  <a:pt x="1432013" y="10409"/>
                  <a:pt x="1422924" y="19583"/>
                  <a:pt x="1412240" y="20320"/>
                </a:cubicBezTo>
                <a:cubicBezTo>
                  <a:pt x="1324330" y="26383"/>
                  <a:pt x="1236133" y="27093"/>
                  <a:pt x="1148080" y="30480"/>
                </a:cubicBezTo>
                <a:cubicBezTo>
                  <a:pt x="1115733" y="41262"/>
                  <a:pt x="1104696" y="46342"/>
                  <a:pt x="1066800" y="50800"/>
                </a:cubicBezTo>
                <a:cubicBezTo>
                  <a:pt x="1026298" y="55565"/>
                  <a:pt x="985411" y="56457"/>
                  <a:pt x="944880" y="60960"/>
                </a:cubicBezTo>
                <a:cubicBezTo>
                  <a:pt x="924406" y="63235"/>
                  <a:pt x="904030" y="66651"/>
                  <a:pt x="883920" y="71120"/>
                </a:cubicBezTo>
                <a:cubicBezTo>
                  <a:pt x="873465" y="73443"/>
                  <a:pt x="863738" y="78338"/>
                  <a:pt x="853440" y="81280"/>
                </a:cubicBezTo>
                <a:cubicBezTo>
                  <a:pt x="840014" y="85116"/>
                  <a:pt x="826347" y="88053"/>
                  <a:pt x="812800" y="91440"/>
                </a:cubicBezTo>
                <a:cubicBezTo>
                  <a:pt x="802640" y="98213"/>
                  <a:pt x="793753" y="107473"/>
                  <a:pt x="782320" y="111760"/>
                </a:cubicBezTo>
                <a:cubicBezTo>
                  <a:pt x="766151" y="117823"/>
                  <a:pt x="748377" y="118174"/>
                  <a:pt x="731520" y="121920"/>
                </a:cubicBezTo>
                <a:cubicBezTo>
                  <a:pt x="717889" y="124949"/>
                  <a:pt x="704511" y="129051"/>
                  <a:pt x="690880" y="132080"/>
                </a:cubicBezTo>
                <a:cubicBezTo>
                  <a:pt x="674023" y="135826"/>
                  <a:pt x="656740" y="137696"/>
                  <a:pt x="640080" y="142240"/>
                </a:cubicBezTo>
                <a:cubicBezTo>
                  <a:pt x="619416" y="147876"/>
                  <a:pt x="599440" y="155787"/>
                  <a:pt x="579120" y="162560"/>
                </a:cubicBezTo>
                <a:cubicBezTo>
                  <a:pt x="548572" y="172743"/>
                  <a:pt x="544421" y="171156"/>
                  <a:pt x="518160" y="193040"/>
                </a:cubicBezTo>
                <a:cubicBezTo>
                  <a:pt x="507122" y="202238"/>
                  <a:pt x="499635" y="215550"/>
                  <a:pt x="487680" y="223520"/>
                </a:cubicBezTo>
                <a:cubicBezTo>
                  <a:pt x="478545" y="229610"/>
                  <a:pt x="422487" y="242146"/>
                  <a:pt x="416560" y="243840"/>
                </a:cubicBezTo>
                <a:cubicBezTo>
                  <a:pt x="379754" y="254356"/>
                  <a:pt x="388996" y="252056"/>
                  <a:pt x="355600" y="274320"/>
                </a:cubicBezTo>
                <a:cubicBezTo>
                  <a:pt x="348827" y="284480"/>
                  <a:pt x="344661" y="296983"/>
                  <a:pt x="335280" y="304800"/>
                </a:cubicBezTo>
                <a:cubicBezTo>
                  <a:pt x="318540" y="318750"/>
                  <a:pt x="285335" y="328222"/>
                  <a:pt x="264160" y="335280"/>
                </a:cubicBezTo>
                <a:cubicBezTo>
                  <a:pt x="225243" y="393656"/>
                  <a:pt x="252474" y="357126"/>
                  <a:pt x="172720" y="436880"/>
                </a:cubicBezTo>
                <a:cubicBezTo>
                  <a:pt x="162560" y="447040"/>
                  <a:pt x="150210" y="455405"/>
                  <a:pt x="142240" y="467360"/>
                </a:cubicBezTo>
                <a:cubicBezTo>
                  <a:pt x="112527" y="511929"/>
                  <a:pt x="129246" y="488071"/>
                  <a:pt x="91440" y="538480"/>
                </a:cubicBezTo>
                <a:cubicBezTo>
                  <a:pt x="54387" y="649640"/>
                  <a:pt x="113481" y="481267"/>
                  <a:pt x="60960" y="599440"/>
                </a:cubicBezTo>
                <a:cubicBezTo>
                  <a:pt x="52261" y="619013"/>
                  <a:pt x="47413" y="640080"/>
                  <a:pt x="40640" y="660400"/>
                </a:cubicBezTo>
                <a:cubicBezTo>
                  <a:pt x="37253" y="670560"/>
                  <a:pt x="32580" y="680378"/>
                  <a:pt x="30480" y="690880"/>
                </a:cubicBezTo>
                <a:cubicBezTo>
                  <a:pt x="22818" y="729190"/>
                  <a:pt x="15360" y="763643"/>
                  <a:pt x="10160" y="802640"/>
                </a:cubicBezTo>
                <a:cubicBezTo>
                  <a:pt x="6107" y="833039"/>
                  <a:pt x="3387" y="863600"/>
                  <a:pt x="0" y="894080"/>
                </a:cubicBezTo>
                <a:cubicBezTo>
                  <a:pt x="3387" y="992293"/>
                  <a:pt x="4030" y="1090640"/>
                  <a:pt x="10160" y="1188720"/>
                </a:cubicBezTo>
                <a:cubicBezTo>
                  <a:pt x="10828" y="1199409"/>
                  <a:pt x="17378" y="1208902"/>
                  <a:pt x="20320" y="1219200"/>
                </a:cubicBezTo>
                <a:cubicBezTo>
                  <a:pt x="45835" y="1308502"/>
                  <a:pt x="16280" y="1217239"/>
                  <a:pt x="40640" y="1290320"/>
                </a:cubicBezTo>
                <a:cubicBezTo>
                  <a:pt x="45394" y="1328351"/>
                  <a:pt x="50219" y="1383016"/>
                  <a:pt x="60960" y="1422400"/>
                </a:cubicBezTo>
                <a:cubicBezTo>
                  <a:pt x="66596" y="1443064"/>
                  <a:pt x="74507" y="1463040"/>
                  <a:pt x="81280" y="1483360"/>
                </a:cubicBezTo>
                <a:lnTo>
                  <a:pt x="91440" y="1513840"/>
                </a:lnTo>
                <a:lnTo>
                  <a:pt x="101600" y="1544320"/>
                </a:lnTo>
                <a:cubicBezTo>
                  <a:pt x="104987" y="1554480"/>
                  <a:pt x="105819" y="1565889"/>
                  <a:pt x="111760" y="1574800"/>
                </a:cubicBezTo>
                <a:lnTo>
                  <a:pt x="132080" y="1605280"/>
                </a:lnTo>
                <a:cubicBezTo>
                  <a:pt x="163842" y="1732327"/>
                  <a:pt x="123249" y="1574370"/>
                  <a:pt x="152400" y="1676400"/>
                </a:cubicBezTo>
                <a:cubicBezTo>
                  <a:pt x="156236" y="1689826"/>
                  <a:pt x="158724" y="1703614"/>
                  <a:pt x="162560" y="1717040"/>
                </a:cubicBezTo>
                <a:cubicBezTo>
                  <a:pt x="165502" y="1727338"/>
                  <a:pt x="166145" y="1739066"/>
                  <a:pt x="172720" y="1747520"/>
                </a:cubicBezTo>
                <a:cubicBezTo>
                  <a:pt x="190363" y="1770203"/>
                  <a:pt x="209770" y="1792540"/>
                  <a:pt x="233680" y="1808480"/>
                </a:cubicBezTo>
                <a:cubicBezTo>
                  <a:pt x="264397" y="1828958"/>
                  <a:pt x="280163" y="1836590"/>
                  <a:pt x="304800" y="1869440"/>
                </a:cubicBezTo>
                <a:cubicBezTo>
                  <a:pt x="313887" y="1881557"/>
                  <a:pt x="314410" y="1899370"/>
                  <a:pt x="325120" y="1910080"/>
                </a:cubicBezTo>
                <a:cubicBezTo>
                  <a:pt x="335830" y="1920790"/>
                  <a:pt x="353435" y="1921597"/>
                  <a:pt x="365760" y="1930400"/>
                </a:cubicBezTo>
                <a:cubicBezTo>
                  <a:pt x="432352" y="1977966"/>
                  <a:pt x="361337" y="1949246"/>
                  <a:pt x="426720" y="1971040"/>
                </a:cubicBezTo>
                <a:cubicBezTo>
                  <a:pt x="440267" y="1981200"/>
                  <a:pt x="454503" y="1990500"/>
                  <a:pt x="467360" y="2001520"/>
                </a:cubicBezTo>
                <a:cubicBezTo>
                  <a:pt x="478269" y="2010871"/>
                  <a:pt x="485885" y="2024030"/>
                  <a:pt x="497840" y="2032000"/>
                </a:cubicBezTo>
                <a:cubicBezTo>
                  <a:pt x="506751" y="2037941"/>
                  <a:pt x="518160" y="2038773"/>
                  <a:pt x="528320" y="2042160"/>
                </a:cubicBezTo>
                <a:cubicBezTo>
                  <a:pt x="603406" y="2117246"/>
                  <a:pt x="505777" y="2030888"/>
                  <a:pt x="609600" y="2082800"/>
                </a:cubicBezTo>
                <a:cubicBezTo>
                  <a:pt x="622451" y="2089226"/>
                  <a:pt x="629042" y="2104082"/>
                  <a:pt x="640080" y="2113280"/>
                </a:cubicBezTo>
                <a:cubicBezTo>
                  <a:pt x="649461" y="2121097"/>
                  <a:pt x="660624" y="2126503"/>
                  <a:pt x="670560" y="2133600"/>
                </a:cubicBezTo>
                <a:cubicBezTo>
                  <a:pt x="684339" y="2143442"/>
                  <a:pt x="696498" y="2155679"/>
                  <a:pt x="711200" y="2164080"/>
                </a:cubicBezTo>
                <a:cubicBezTo>
                  <a:pt x="720499" y="2169393"/>
                  <a:pt x="732101" y="2169451"/>
                  <a:pt x="741680" y="2174240"/>
                </a:cubicBezTo>
                <a:cubicBezTo>
                  <a:pt x="752602" y="2179701"/>
                  <a:pt x="760727" y="2190273"/>
                  <a:pt x="772160" y="2194560"/>
                </a:cubicBezTo>
                <a:cubicBezTo>
                  <a:pt x="815782" y="2210918"/>
                  <a:pt x="841532" y="2196782"/>
                  <a:pt x="883920" y="2225040"/>
                </a:cubicBezTo>
                <a:cubicBezTo>
                  <a:pt x="926018" y="2253106"/>
                  <a:pt x="902554" y="2242398"/>
                  <a:pt x="955040" y="2255520"/>
                </a:cubicBezTo>
                <a:cubicBezTo>
                  <a:pt x="965200" y="2265680"/>
                  <a:pt x="972669" y="2279574"/>
                  <a:pt x="985520" y="2286000"/>
                </a:cubicBezTo>
                <a:cubicBezTo>
                  <a:pt x="1014257" y="2300368"/>
                  <a:pt x="1046480" y="2306320"/>
                  <a:pt x="1076960" y="2316480"/>
                </a:cubicBezTo>
                <a:cubicBezTo>
                  <a:pt x="1087120" y="2319867"/>
                  <a:pt x="1096938" y="2324540"/>
                  <a:pt x="1107440" y="2326640"/>
                </a:cubicBezTo>
                <a:cubicBezTo>
                  <a:pt x="1124373" y="2330027"/>
                  <a:pt x="1141487" y="2332612"/>
                  <a:pt x="1158240" y="2336800"/>
                </a:cubicBezTo>
                <a:cubicBezTo>
                  <a:pt x="1182159" y="2342780"/>
                  <a:pt x="1205080" y="2352835"/>
                  <a:pt x="1229360" y="2357120"/>
                </a:cubicBezTo>
                <a:cubicBezTo>
                  <a:pt x="1262878" y="2363035"/>
                  <a:pt x="1297093" y="2363893"/>
                  <a:pt x="1330960" y="2367280"/>
                </a:cubicBezTo>
                <a:cubicBezTo>
                  <a:pt x="1351280" y="2374053"/>
                  <a:pt x="1370632" y="2385235"/>
                  <a:pt x="1391920" y="2387600"/>
                </a:cubicBezTo>
                <a:cubicBezTo>
                  <a:pt x="1507161" y="2400405"/>
                  <a:pt x="1453001" y="2393423"/>
                  <a:pt x="1554480" y="2407920"/>
                </a:cubicBezTo>
                <a:lnTo>
                  <a:pt x="1757680" y="2397760"/>
                </a:lnTo>
                <a:lnTo>
                  <a:pt x="1930400" y="2387600"/>
                </a:lnTo>
                <a:lnTo>
                  <a:pt x="2255520" y="2377440"/>
                </a:lnTo>
                <a:cubicBezTo>
                  <a:pt x="2322736" y="2360636"/>
                  <a:pt x="2388969" y="2341782"/>
                  <a:pt x="2458720" y="2336800"/>
                </a:cubicBezTo>
                <a:lnTo>
                  <a:pt x="2600960" y="2326640"/>
                </a:lnTo>
                <a:cubicBezTo>
                  <a:pt x="2721438" y="2296520"/>
                  <a:pt x="2530699" y="2342724"/>
                  <a:pt x="2712720" y="2306320"/>
                </a:cubicBezTo>
                <a:cubicBezTo>
                  <a:pt x="2757108" y="2297442"/>
                  <a:pt x="2734273" y="2292362"/>
                  <a:pt x="2783840" y="2275840"/>
                </a:cubicBezTo>
                <a:cubicBezTo>
                  <a:pt x="2810334" y="2267009"/>
                  <a:pt x="2838027" y="2262293"/>
                  <a:pt x="2865120" y="2255520"/>
                </a:cubicBezTo>
                <a:cubicBezTo>
                  <a:pt x="2878667" y="2252133"/>
                  <a:pt x="2893271" y="2251605"/>
                  <a:pt x="2905760" y="2245360"/>
                </a:cubicBezTo>
                <a:cubicBezTo>
                  <a:pt x="2919307" y="2238587"/>
                  <a:pt x="2932338" y="2230665"/>
                  <a:pt x="2946400" y="2225040"/>
                </a:cubicBezTo>
                <a:cubicBezTo>
                  <a:pt x="2987626" y="2208550"/>
                  <a:pt x="3008081" y="2204540"/>
                  <a:pt x="3048000" y="2194560"/>
                </a:cubicBezTo>
                <a:cubicBezTo>
                  <a:pt x="3061547" y="2184400"/>
                  <a:pt x="3076666" y="2176054"/>
                  <a:pt x="3088640" y="2164080"/>
                </a:cubicBezTo>
                <a:cubicBezTo>
                  <a:pt x="3097274" y="2155446"/>
                  <a:pt x="3103499" y="2144522"/>
                  <a:pt x="3108960" y="2133600"/>
                </a:cubicBezTo>
                <a:cubicBezTo>
                  <a:pt x="3113749" y="2124021"/>
                  <a:pt x="3111547" y="2110693"/>
                  <a:pt x="3119120" y="2103120"/>
                </a:cubicBezTo>
                <a:cubicBezTo>
                  <a:pt x="3126693" y="2095547"/>
                  <a:pt x="3139440" y="2096347"/>
                  <a:pt x="3149600" y="2092960"/>
                </a:cubicBezTo>
                <a:cubicBezTo>
                  <a:pt x="3150814" y="2091139"/>
                  <a:pt x="3209437" y="2000763"/>
                  <a:pt x="3220720" y="1991360"/>
                </a:cubicBezTo>
                <a:cubicBezTo>
                  <a:pt x="3228947" y="1984504"/>
                  <a:pt x="3241040" y="1984587"/>
                  <a:pt x="3251200" y="1981200"/>
                </a:cubicBezTo>
                <a:cubicBezTo>
                  <a:pt x="3270979" y="1921862"/>
                  <a:pt x="3245884" y="1976356"/>
                  <a:pt x="3291840" y="1930400"/>
                </a:cubicBezTo>
                <a:cubicBezTo>
                  <a:pt x="3359573" y="1862667"/>
                  <a:pt x="3261360" y="1933787"/>
                  <a:pt x="3342640" y="1879600"/>
                </a:cubicBezTo>
                <a:cubicBezTo>
                  <a:pt x="3356187" y="1859280"/>
                  <a:pt x="3375557" y="1841808"/>
                  <a:pt x="3383280" y="1818640"/>
                </a:cubicBezTo>
                <a:cubicBezTo>
                  <a:pt x="3386667" y="1808480"/>
                  <a:pt x="3387499" y="1797071"/>
                  <a:pt x="3393440" y="1788160"/>
                </a:cubicBezTo>
                <a:cubicBezTo>
                  <a:pt x="3401410" y="1776205"/>
                  <a:pt x="3413760" y="1767840"/>
                  <a:pt x="3423920" y="1757680"/>
                </a:cubicBezTo>
                <a:cubicBezTo>
                  <a:pt x="3449457" y="1681068"/>
                  <a:pt x="3415009" y="1775502"/>
                  <a:pt x="3454400" y="1696720"/>
                </a:cubicBezTo>
                <a:cubicBezTo>
                  <a:pt x="3462520" y="1680480"/>
                  <a:pt x="3470380" y="1640791"/>
                  <a:pt x="3474720" y="1625600"/>
                </a:cubicBezTo>
                <a:cubicBezTo>
                  <a:pt x="3477662" y="1615302"/>
                  <a:pt x="3482472" y="1605555"/>
                  <a:pt x="3484880" y="1595120"/>
                </a:cubicBezTo>
                <a:cubicBezTo>
                  <a:pt x="3492646" y="1561467"/>
                  <a:pt x="3494278" y="1526285"/>
                  <a:pt x="3505200" y="1493520"/>
                </a:cubicBezTo>
                <a:lnTo>
                  <a:pt x="3525520" y="1432560"/>
                </a:lnTo>
                <a:cubicBezTo>
                  <a:pt x="3522133" y="1307253"/>
                  <a:pt x="3524084" y="1181688"/>
                  <a:pt x="3515360" y="1056640"/>
                </a:cubicBezTo>
                <a:cubicBezTo>
                  <a:pt x="3513869" y="1035273"/>
                  <a:pt x="3501813" y="1016000"/>
                  <a:pt x="3495040" y="995680"/>
                </a:cubicBezTo>
                <a:cubicBezTo>
                  <a:pt x="3491653" y="985520"/>
                  <a:pt x="3490821" y="974111"/>
                  <a:pt x="3484880" y="965200"/>
                </a:cubicBezTo>
                <a:cubicBezTo>
                  <a:pt x="3478107" y="955040"/>
                  <a:pt x="3470021" y="945642"/>
                  <a:pt x="3464560" y="934720"/>
                </a:cubicBezTo>
                <a:cubicBezTo>
                  <a:pt x="3440023" y="885645"/>
                  <a:pt x="3475301" y="918174"/>
                  <a:pt x="3423920" y="883920"/>
                </a:cubicBezTo>
                <a:cubicBezTo>
                  <a:pt x="3376507" y="812800"/>
                  <a:pt x="3403600" y="836507"/>
                  <a:pt x="3352800" y="802640"/>
                </a:cubicBezTo>
                <a:cubicBezTo>
                  <a:pt x="3323631" y="685965"/>
                  <a:pt x="3368291" y="825877"/>
                  <a:pt x="3312160" y="741680"/>
                </a:cubicBezTo>
                <a:cubicBezTo>
                  <a:pt x="3257151" y="659167"/>
                  <a:pt x="3354437" y="739657"/>
                  <a:pt x="3271520" y="670560"/>
                </a:cubicBezTo>
                <a:cubicBezTo>
                  <a:pt x="3240068" y="644350"/>
                  <a:pt x="3236751" y="656427"/>
                  <a:pt x="3210560" y="619760"/>
                </a:cubicBezTo>
                <a:cubicBezTo>
                  <a:pt x="3201757" y="607435"/>
                  <a:pt x="3198267" y="591963"/>
                  <a:pt x="3190240" y="579120"/>
                </a:cubicBezTo>
                <a:cubicBezTo>
                  <a:pt x="3163235" y="535913"/>
                  <a:pt x="3166060" y="542680"/>
                  <a:pt x="3129280" y="518160"/>
                </a:cubicBezTo>
                <a:lnTo>
                  <a:pt x="3088640" y="457200"/>
                </a:lnTo>
                <a:cubicBezTo>
                  <a:pt x="3068660" y="427230"/>
                  <a:pt x="3067176" y="420686"/>
                  <a:pt x="3037840" y="396240"/>
                </a:cubicBezTo>
                <a:cubicBezTo>
                  <a:pt x="3028459" y="388423"/>
                  <a:pt x="3016741" y="383737"/>
                  <a:pt x="3007360" y="375920"/>
                </a:cubicBezTo>
                <a:cubicBezTo>
                  <a:pt x="2956623" y="333639"/>
                  <a:pt x="2999965" y="353135"/>
                  <a:pt x="2946400" y="335280"/>
                </a:cubicBezTo>
                <a:cubicBezTo>
                  <a:pt x="2936240" y="325120"/>
                  <a:pt x="2928480" y="311778"/>
                  <a:pt x="2915920" y="304800"/>
                </a:cubicBezTo>
                <a:cubicBezTo>
                  <a:pt x="2897196" y="294398"/>
                  <a:pt x="2854960" y="284480"/>
                  <a:pt x="2854960" y="284480"/>
                </a:cubicBezTo>
                <a:cubicBezTo>
                  <a:pt x="2844800" y="274320"/>
                  <a:pt x="2837561" y="259946"/>
                  <a:pt x="2824480" y="254000"/>
                </a:cubicBezTo>
                <a:cubicBezTo>
                  <a:pt x="2795166" y="240676"/>
                  <a:pt x="2717673" y="229425"/>
                  <a:pt x="2682240" y="223520"/>
                </a:cubicBezTo>
                <a:cubicBezTo>
                  <a:pt x="2668693" y="216747"/>
                  <a:pt x="2656107" y="207552"/>
                  <a:pt x="2641600" y="203200"/>
                </a:cubicBezTo>
                <a:cubicBezTo>
                  <a:pt x="2621869" y="197281"/>
                  <a:pt x="2601001" y="196172"/>
                  <a:pt x="2580640" y="193040"/>
                </a:cubicBezTo>
                <a:cubicBezTo>
                  <a:pt x="2463788" y="175063"/>
                  <a:pt x="2495931" y="182125"/>
                  <a:pt x="2326640" y="172720"/>
                </a:cubicBezTo>
                <a:cubicBezTo>
                  <a:pt x="2316480" y="169333"/>
                  <a:pt x="2306615" y="164883"/>
                  <a:pt x="2296160" y="162560"/>
                </a:cubicBezTo>
                <a:cubicBezTo>
                  <a:pt x="2270786" y="156921"/>
                  <a:pt x="2186766" y="145481"/>
                  <a:pt x="2164080" y="142240"/>
                </a:cubicBezTo>
                <a:cubicBezTo>
                  <a:pt x="2099996" y="155057"/>
                  <a:pt x="2130549" y="152400"/>
                  <a:pt x="2072640" y="152400"/>
                </a:cubicBezTo>
              </a:path>
            </a:pathLst>
          </a:custGeom>
          <a:noFill/>
          <a:ln w="123825">
            <a:solidFill>
              <a:srgbClr val="00B050">
                <a:alpha val="52157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5264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wallpaperweb.org/wallpaper/space/1440x1080/Nile20River20delta20Red20Sea20and20Sinai20Peninsula_1440x108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62"/>
          <a:stretch/>
        </p:blipFill>
        <p:spPr bwMode="auto">
          <a:xfrm>
            <a:off x="0" y="1175570"/>
            <a:ext cx="9144000" cy="398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35496" y="1131590"/>
            <a:ext cx="1224136" cy="3600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8916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ellerafrica.com/_coMMon_/wp-content/uploads/2015/08/Sahara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5905"/>
            <a:ext cx="9144000" cy="561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102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0"/>
            <a:ext cx="4499992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7" name="Picture 2" descr="C:\Users\rene.christen\Desktop\Abenteuer Gebet 2. Auflage Einzelseiten\Abenteuer Gebet TEILNEHMERHEFT  Auflage 2_final_November  2012(23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4" t="7373" r="8564" b="23886"/>
          <a:stretch/>
        </p:blipFill>
        <p:spPr bwMode="auto">
          <a:xfrm>
            <a:off x="323528" y="259022"/>
            <a:ext cx="3712385" cy="445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3347864" y="463530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>
                <a:solidFill>
                  <a:srgbClr val="FF0000"/>
                </a:solidFill>
              </a:rPr>
              <a:t>Seite 24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5" name="Freihandform 4"/>
          <p:cNvSpPr/>
          <p:nvPr/>
        </p:nvSpPr>
        <p:spPr>
          <a:xfrm>
            <a:off x="186919" y="2931790"/>
            <a:ext cx="3893371" cy="2072842"/>
          </a:xfrm>
          <a:custGeom>
            <a:avLst/>
            <a:gdLst>
              <a:gd name="connsiteX0" fmla="*/ 2844800 w 3525520"/>
              <a:gd name="connsiteY0" fmla="*/ 254000 h 2407920"/>
              <a:gd name="connsiteX1" fmla="*/ 2794000 w 3525520"/>
              <a:gd name="connsiteY1" fmla="*/ 243840 h 2407920"/>
              <a:gd name="connsiteX2" fmla="*/ 2763520 w 3525520"/>
              <a:gd name="connsiteY2" fmla="*/ 213360 h 2407920"/>
              <a:gd name="connsiteX3" fmla="*/ 2733040 w 3525520"/>
              <a:gd name="connsiteY3" fmla="*/ 203200 h 2407920"/>
              <a:gd name="connsiteX4" fmla="*/ 2712720 w 3525520"/>
              <a:gd name="connsiteY4" fmla="*/ 172720 h 2407920"/>
              <a:gd name="connsiteX5" fmla="*/ 2682240 w 3525520"/>
              <a:gd name="connsiteY5" fmla="*/ 162560 h 2407920"/>
              <a:gd name="connsiteX6" fmla="*/ 2641600 w 3525520"/>
              <a:gd name="connsiteY6" fmla="*/ 142240 h 2407920"/>
              <a:gd name="connsiteX7" fmla="*/ 2570480 w 3525520"/>
              <a:gd name="connsiteY7" fmla="*/ 121920 h 2407920"/>
              <a:gd name="connsiteX8" fmla="*/ 2509520 w 3525520"/>
              <a:gd name="connsiteY8" fmla="*/ 81280 h 2407920"/>
              <a:gd name="connsiteX9" fmla="*/ 2438400 w 3525520"/>
              <a:gd name="connsiteY9" fmla="*/ 60960 h 2407920"/>
              <a:gd name="connsiteX10" fmla="*/ 2377440 w 3525520"/>
              <a:gd name="connsiteY10" fmla="*/ 40640 h 2407920"/>
              <a:gd name="connsiteX11" fmla="*/ 2346960 w 3525520"/>
              <a:gd name="connsiteY11" fmla="*/ 30480 h 2407920"/>
              <a:gd name="connsiteX12" fmla="*/ 2316480 w 3525520"/>
              <a:gd name="connsiteY12" fmla="*/ 20320 h 2407920"/>
              <a:gd name="connsiteX13" fmla="*/ 2286000 w 3525520"/>
              <a:gd name="connsiteY13" fmla="*/ 0 h 2407920"/>
              <a:gd name="connsiteX14" fmla="*/ 1442720 w 3525520"/>
              <a:gd name="connsiteY14" fmla="*/ 10160 h 2407920"/>
              <a:gd name="connsiteX15" fmla="*/ 1412240 w 3525520"/>
              <a:gd name="connsiteY15" fmla="*/ 20320 h 2407920"/>
              <a:gd name="connsiteX16" fmla="*/ 1148080 w 3525520"/>
              <a:gd name="connsiteY16" fmla="*/ 30480 h 2407920"/>
              <a:gd name="connsiteX17" fmla="*/ 1066800 w 3525520"/>
              <a:gd name="connsiteY17" fmla="*/ 50800 h 2407920"/>
              <a:gd name="connsiteX18" fmla="*/ 944880 w 3525520"/>
              <a:gd name="connsiteY18" fmla="*/ 60960 h 2407920"/>
              <a:gd name="connsiteX19" fmla="*/ 883920 w 3525520"/>
              <a:gd name="connsiteY19" fmla="*/ 71120 h 2407920"/>
              <a:gd name="connsiteX20" fmla="*/ 853440 w 3525520"/>
              <a:gd name="connsiteY20" fmla="*/ 81280 h 2407920"/>
              <a:gd name="connsiteX21" fmla="*/ 812800 w 3525520"/>
              <a:gd name="connsiteY21" fmla="*/ 91440 h 2407920"/>
              <a:gd name="connsiteX22" fmla="*/ 782320 w 3525520"/>
              <a:gd name="connsiteY22" fmla="*/ 111760 h 2407920"/>
              <a:gd name="connsiteX23" fmla="*/ 731520 w 3525520"/>
              <a:gd name="connsiteY23" fmla="*/ 121920 h 2407920"/>
              <a:gd name="connsiteX24" fmla="*/ 690880 w 3525520"/>
              <a:gd name="connsiteY24" fmla="*/ 132080 h 2407920"/>
              <a:gd name="connsiteX25" fmla="*/ 640080 w 3525520"/>
              <a:gd name="connsiteY25" fmla="*/ 142240 h 2407920"/>
              <a:gd name="connsiteX26" fmla="*/ 579120 w 3525520"/>
              <a:gd name="connsiteY26" fmla="*/ 162560 h 2407920"/>
              <a:gd name="connsiteX27" fmla="*/ 518160 w 3525520"/>
              <a:gd name="connsiteY27" fmla="*/ 193040 h 2407920"/>
              <a:gd name="connsiteX28" fmla="*/ 487680 w 3525520"/>
              <a:gd name="connsiteY28" fmla="*/ 223520 h 2407920"/>
              <a:gd name="connsiteX29" fmla="*/ 416560 w 3525520"/>
              <a:gd name="connsiteY29" fmla="*/ 243840 h 2407920"/>
              <a:gd name="connsiteX30" fmla="*/ 355600 w 3525520"/>
              <a:gd name="connsiteY30" fmla="*/ 274320 h 2407920"/>
              <a:gd name="connsiteX31" fmla="*/ 335280 w 3525520"/>
              <a:gd name="connsiteY31" fmla="*/ 304800 h 2407920"/>
              <a:gd name="connsiteX32" fmla="*/ 264160 w 3525520"/>
              <a:gd name="connsiteY32" fmla="*/ 335280 h 2407920"/>
              <a:gd name="connsiteX33" fmla="*/ 172720 w 3525520"/>
              <a:gd name="connsiteY33" fmla="*/ 436880 h 2407920"/>
              <a:gd name="connsiteX34" fmla="*/ 142240 w 3525520"/>
              <a:gd name="connsiteY34" fmla="*/ 467360 h 2407920"/>
              <a:gd name="connsiteX35" fmla="*/ 91440 w 3525520"/>
              <a:gd name="connsiteY35" fmla="*/ 538480 h 2407920"/>
              <a:gd name="connsiteX36" fmla="*/ 60960 w 3525520"/>
              <a:gd name="connsiteY36" fmla="*/ 599440 h 2407920"/>
              <a:gd name="connsiteX37" fmla="*/ 40640 w 3525520"/>
              <a:gd name="connsiteY37" fmla="*/ 660400 h 2407920"/>
              <a:gd name="connsiteX38" fmla="*/ 30480 w 3525520"/>
              <a:gd name="connsiteY38" fmla="*/ 690880 h 2407920"/>
              <a:gd name="connsiteX39" fmla="*/ 10160 w 3525520"/>
              <a:gd name="connsiteY39" fmla="*/ 802640 h 2407920"/>
              <a:gd name="connsiteX40" fmla="*/ 0 w 3525520"/>
              <a:gd name="connsiteY40" fmla="*/ 894080 h 2407920"/>
              <a:gd name="connsiteX41" fmla="*/ 10160 w 3525520"/>
              <a:gd name="connsiteY41" fmla="*/ 1188720 h 2407920"/>
              <a:gd name="connsiteX42" fmla="*/ 20320 w 3525520"/>
              <a:gd name="connsiteY42" fmla="*/ 1219200 h 2407920"/>
              <a:gd name="connsiteX43" fmla="*/ 40640 w 3525520"/>
              <a:gd name="connsiteY43" fmla="*/ 1290320 h 2407920"/>
              <a:gd name="connsiteX44" fmla="*/ 60960 w 3525520"/>
              <a:gd name="connsiteY44" fmla="*/ 1422400 h 2407920"/>
              <a:gd name="connsiteX45" fmla="*/ 81280 w 3525520"/>
              <a:gd name="connsiteY45" fmla="*/ 1483360 h 2407920"/>
              <a:gd name="connsiteX46" fmla="*/ 91440 w 3525520"/>
              <a:gd name="connsiteY46" fmla="*/ 1513840 h 2407920"/>
              <a:gd name="connsiteX47" fmla="*/ 101600 w 3525520"/>
              <a:gd name="connsiteY47" fmla="*/ 1544320 h 2407920"/>
              <a:gd name="connsiteX48" fmla="*/ 111760 w 3525520"/>
              <a:gd name="connsiteY48" fmla="*/ 1574800 h 2407920"/>
              <a:gd name="connsiteX49" fmla="*/ 132080 w 3525520"/>
              <a:gd name="connsiteY49" fmla="*/ 1605280 h 2407920"/>
              <a:gd name="connsiteX50" fmla="*/ 152400 w 3525520"/>
              <a:gd name="connsiteY50" fmla="*/ 1676400 h 2407920"/>
              <a:gd name="connsiteX51" fmla="*/ 162560 w 3525520"/>
              <a:gd name="connsiteY51" fmla="*/ 1717040 h 2407920"/>
              <a:gd name="connsiteX52" fmla="*/ 172720 w 3525520"/>
              <a:gd name="connsiteY52" fmla="*/ 1747520 h 2407920"/>
              <a:gd name="connsiteX53" fmla="*/ 233680 w 3525520"/>
              <a:gd name="connsiteY53" fmla="*/ 1808480 h 2407920"/>
              <a:gd name="connsiteX54" fmla="*/ 304800 w 3525520"/>
              <a:gd name="connsiteY54" fmla="*/ 1869440 h 2407920"/>
              <a:gd name="connsiteX55" fmla="*/ 325120 w 3525520"/>
              <a:gd name="connsiteY55" fmla="*/ 1910080 h 2407920"/>
              <a:gd name="connsiteX56" fmla="*/ 365760 w 3525520"/>
              <a:gd name="connsiteY56" fmla="*/ 1930400 h 2407920"/>
              <a:gd name="connsiteX57" fmla="*/ 426720 w 3525520"/>
              <a:gd name="connsiteY57" fmla="*/ 1971040 h 2407920"/>
              <a:gd name="connsiteX58" fmla="*/ 467360 w 3525520"/>
              <a:gd name="connsiteY58" fmla="*/ 2001520 h 2407920"/>
              <a:gd name="connsiteX59" fmla="*/ 497840 w 3525520"/>
              <a:gd name="connsiteY59" fmla="*/ 2032000 h 2407920"/>
              <a:gd name="connsiteX60" fmla="*/ 528320 w 3525520"/>
              <a:gd name="connsiteY60" fmla="*/ 2042160 h 2407920"/>
              <a:gd name="connsiteX61" fmla="*/ 609600 w 3525520"/>
              <a:gd name="connsiteY61" fmla="*/ 2082800 h 2407920"/>
              <a:gd name="connsiteX62" fmla="*/ 640080 w 3525520"/>
              <a:gd name="connsiteY62" fmla="*/ 2113280 h 2407920"/>
              <a:gd name="connsiteX63" fmla="*/ 670560 w 3525520"/>
              <a:gd name="connsiteY63" fmla="*/ 2133600 h 2407920"/>
              <a:gd name="connsiteX64" fmla="*/ 711200 w 3525520"/>
              <a:gd name="connsiteY64" fmla="*/ 2164080 h 2407920"/>
              <a:gd name="connsiteX65" fmla="*/ 741680 w 3525520"/>
              <a:gd name="connsiteY65" fmla="*/ 2174240 h 2407920"/>
              <a:gd name="connsiteX66" fmla="*/ 772160 w 3525520"/>
              <a:gd name="connsiteY66" fmla="*/ 2194560 h 2407920"/>
              <a:gd name="connsiteX67" fmla="*/ 883920 w 3525520"/>
              <a:gd name="connsiteY67" fmla="*/ 2225040 h 2407920"/>
              <a:gd name="connsiteX68" fmla="*/ 955040 w 3525520"/>
              <a:gd name="connsiteY68" fmla="*/ 2255520 h 2407920"/>
              <a:gd name="connsiteX69" fmla="*/ 985520 w 3525520"/>
              <a:gd name="connsiteY69" fmla="*/ 2286000 h 2407920"/>
              <a:gd name="connsiteX70" fmla="*/ 1076960 w 3525520"/>
              <a:gd name="connsiteY70" fmla="*/ 2316480 h 2407920"/>
              <a:gd name="connsiteX71" fmla="*/ 1107440 w 3525520"/>
              <a:gd name="connsiteY71" fmla="*/ 2326640 h 2407920"/>
              <a:gd name="connsiteX72" fmla="*/ 1158240 w 3525520"/>
              <a:gd name="connsiteY72" fmla="*/ 2336800 h 2407920"/>
              <a:gd name="connsiteX73" fmla="*/ 1229360 w 3525520"/>
              <a:gd name="connsiteY73" fmla="*/ 2357120 h 2407920"/>
              <a:gd name="connsiteX74" fmla="*/ 1330960 w 3525520"/>
              <a:gd name="connsiteY74" fmla="*/ 2367280 h 2407920"/>
              <a:gd name="connsiteX75" fmla="*/ 1391920 w 3525520"/>
              <a:gd name="connsiteY75" fmla="*/ 2387600 h 2407920"/>
              <a:gd name="connsiteX76" fmla="*/ 1554480 w 3525520"/>
              <a:gd name="connsiteY76" fmla="*/ 2407920 h 2407920"/>
              <a:gd name="connsiteX77" fmla="*/ 1757680 w 3525520"/>
              <a:gd name="connsiteY77" fmla="*/ 2397760 h 2407920"/>
              <a:gd name="connsiteX78" fmla="*/ 1930400 w 3525520"/>
              <a:gd name="connsiteY78" fmla="*/ 2387600 h 2407920"/>
              <a:gd name="connsiteX79" fmla="*/ 2255520 w 3525520"/>
              <a:gd name="connsiteY79" fmla="*/ 2377440 h 2407920"/>
              <a:gd name="connsiteX80" fmla="*/ 2458720 w 3525520"/>
              <a:gd name="connsiteY80" fmla="*/ 2336800 h 2407920"/>
              <a:gd name="connsiteX81" fmla="*/ 2600960 w 3525520"/>
              <a:gd name="connsiteY81" fmla="*/ 2326640 h 2407920"/>
              <a:gd name="connsiteX82" fmla="*/ 2712720 w 3525520"/>
              <a:gd name="connsiteY82" fmla="*/ 2306320 h 2407920"/>
              <a:gd name="connsiteX83" fmla="*/ 2783840 w 3525520"/>
              <a:gd name="connsiteY83" fmla="*/ 2275840 h 2407920"/>
              <a:gd name="connsiteX84" fmla="*/ 2865120 w 3525520"/>
              <a:gd name="connsiteY84" fmla="*/ 2255520 h 2407920"/>
              <a:gd name="connsiteX85" fmla="*/ 2905760 w 3525520"/>
              <a:gd name="connsiteY85" fmla="*/ 2245360 h 2407920"/>
              <a:gd name="connsiteX86" fmla="*/ 2946400 w 3525520"/>
              <a:gd name="connsiteY86" fmla="*/ 2225040 h 2407920"/>
              <a:gd name="connsiteX87" fmla="*/ 3048000 w 3525520"/>
              <a:gd name="connsiteY87" fmla="*/ 2194560 h 2407920"/>
              <a:gd name="connsiteX88" fmla="*/ 3088640 w 3525520"/>
              <a:gd name="connsiteY88" fmla="*/ 2164080 h 2407920"/>
              <a:gd name="connsiteX89" fmla="*/ 3108960 w 3525520"/>
              <a:gd name="connsiteY89" fmla="*/ 2133600 h 2407920"/>
              <a:gd name="connsiteX90" fmla="*/ 3119120 w 3525520"/>
              <a:gd name="connsiteY90" fmla="*/ 2103120 h 2407920"/>
              <a:gd name="connsiteX91" fmla="*/ 3149600 w 3525520"/>
              <a:gd name="connsiteY91" fmla="*/ 2092960 h 2407920"/>
              <a:gd name="connsiteX92" fmla="*/ 3220720 w 3525520"/>
              <a:gd name="connsiteY92" fmla="*/ 1991360 h 2407920"/>
              <a:gd name="connsiteX93" fmla="*/ 3251200 w 3525520"/>
              <a:gd name="connsiteY93" fmla="*/ 1981200 h 2407920"/>
              <a:gd name="connsiteX94" fmla="*/ 3291840 w 3525520"/>
              <a:gd name="connsiteY94" fmla="*/ 1930400 h 2407920"/>
              <a:gd name="connsiteX95" fmla="*/ 3342640 w 3525520"/>
              <a:gd name="connsiteY95" fmla="*/ 1879600 h 2407920"/>
              <a:gd name="connsiteX96" fmla="*/ 3383280 w 3525520"/>
              <a:gd name="connsiteY96" fmla="*/ 1818640 h 2407920"/>
              <a:gd name="connsiteX97" fmla="*/ 3393440 w 3525520"/>
              <a:gd name="connsiteY97" fmla="*/ 1788160 h 2407920"/>
              <a:gd name="connsiteX98" fmla="*/ 3423920 w 3525520"/>
              <a:gd name="connsiteY98" fmla="*/ 1757680 h 2407920"/>
              <a:gd name="connsiteX99" fmla="*/ 3454400 w 3525520"/>
              <a:gd name="connsiteY99" fmla="*/ 1696720 h 2407920"/>
              <a:gd name="connsiteX100" fmla="*/ 3474720 w 3525520"/>
              <a:gd name="connsiteY100" fmla="*/ 1625600 h 2407920"/>
              <a:gd name="connsiteX101" fmla="*/ 3484880 w 3525520"/>
              <a:gd name="connsiteY101" fmla="*/ 1595120 h 2407920"/>
              <a:gd name="connsiteX102" fmla="*/ 3505200 w 3525520"/>
              <a:gd name="connsiteY102" fmla="*/ 1493520 h 2407920"/>
              <a:gd name="connsiteX103" fmla="*/ 3525520 w 3525520"/>
              <a:gd name="connsiteY103" fmla="*/ 1432560 h 2407920"/>
              <a:gd name="connsiteX104" fmla="*/ 3515360 w 3525520"/>
              <a:gd name="connsiteY104" fmla="*/ 1056640 h 2407920"/>
              <a:gd name="connsiteX105" fmla="*/ 3495040 w 3525520"/>
              <a:gd name="connsiteY105" fmla="*/ 995680 h 2407920"/>
              <a:gd name="connsiteX106" fmla="*/ 3484880 w 3525520"/>
              <a:gd name="connsiteY106" fmla="*/ 965200 h 2407920"/>
              <a:gd name="connsiteX107" fmla="*/ 3464560 w 3525520"/>
              <a:gd name="connsiteY107" fmla="*/ 934720 h 2407920"/>
              <a:gd name="connsiteX108" fmla="*/ 3423920 w 3525520"/>
              <a:gd name="connsiteY108" fmla="*/ 883920 h 2407920"/>
              <a:gd name="connsiteX109" fmla="*/ 3352800 w 3525520"/>
              <a:gd name="connsiteY109" fmla="*/ 802640 h 2407920"/>
              <a:gd name="connsiteX110" fmla="*/ 3312160 w 3525520"/>
              <a:gd name="connsiteY110" fmla="*/ 741680 h 2407920"/>
              <a:gd name="connsiteX111" fmla="*/ 3271520 w 3525520"/>
              <a:gd name="connsiteY111" fmla="*/ 670560 h 2407920"/>
              <a:gd name="connsiteX112" fmla="*/ 3210560 w 3525520"/>
              <a:gd name="connsiteY112" fmla="*/ 619760 h 2407920"/>
              <a:gd name="connsiteX113" fmla="*/ 3190240 w 3525520"/>
              <a:gd name="connsiteY113" fmla="*/ 579120 h 2407920"/>
              <a:gd name="connsiteX114" fmla="*/ 3129280 w 3525520"/>
              <a:gd name="connsiteY114" fmla="*/ 518160 h 2407920"/>
              <a:gd name="connsiteX115" fmla="*/ 3088640 w 3525520"/>
              <a:gd name="connsiteY115" fmla="*/ 457200 h 2407920"/>
              <a:gd name="connsiteX116" fmla="*/ 3037840 w 3525520"/>
              <a:gd name="connsiteY116" fmla="*/ 396240 h 2407920"/>
              <a:gd name="connsiteX117" fmla="*/ 3007360 w 3525520"/>
              <a:gd name="connsiteY117" fmla="*/ 375920 h 2407920"/>
              <a:gd name="connsiteX118" fmla="*/ 2946400 w 3525520"/>
              <a:gd name="connsiteY118" fmla="*/ 335280 h 2407920"/>
              <a:gd name="connsiteX119" fmla="*/ 2915920 w 3525520"/>
              <a:gd name="connsiteY119" fmla="*/ 304800 h 2407920"/>
              <a:gd name="connsiteX120" fmla="*/ 2854960 w 3525520"/>
              <a:gd name="connsiteY120" fmla="*/ 284480 h 2407920"/>
              <a:gd name="connsiteX121" fmla="*/ 2824480 w 3525520"/>
              <a:gd name="connsiteY121" fmla="*/ 254000 h 2407920"/>
              <a:gd name="connsiteX122" fmla="*/ 2682240 w 3525520"/>
              <a:gd name="connsiteY122" fmla="*/ 223520 h 2407920"/>
              <a:gd name="connsiteX123" fmla="*/ 2641600 w 3525520"/>
              <a:gd name="connsiteY123" fmla="*/ 203200 h 2407920"/>
              <a:gd name="connsiteX124" fmla="*/ 2580640 w 3525520"/>
              <a:gd name="connsiteY124" fmla="*/ 193040 h 2407920"/>
              <a:gd name="connsiteX125" fmla="*/ 2326640 w 3525520"/>
              <a:gd name="connsiteY125" fmla="*/ 172720 h 2407920"/>
              <a:gd name="connsiteX126" fmla="*/ 2296160 w 3525520"/>
              <a:gd name="connsiteY126" fmla="*/ 162560 h 2407920"/>
              <a:gd name="connsiteX127" fmla="*/ 2164080 w 3525520"/>
              <a:gd name="connsiteY127" fmla="*/ 142240 h 2407920"/>
              <a:gd name="connsiteX128" fmla="*/ 2072640 w 3525520"/>
              <a:gd name="connsiteY128" fmla="*/ 152400 h 240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3525520" h="2407920">
                <a:moveTo>
                  <a:pt x="2844800" y="254000"/>
                </a:moveTo>
                <a:cubicBezTo>
                  <a:pt x="2827867" y="250613"/>
                  <a:pt x="2809446" y="251563"/>
                  <a:pt x="2794000" y="243840"/>
                </a:cubicBezTo>
                <a:cubicBezTo>
                  <a:pt x="2781149" y="237414"/>
                  <a:pt x="2775475" y="221330"/>
                  <a:pt x="2763520" y="213360"/>
                </a:cubicBezTo>
                <a:cubicBezTo>
                  <a:pt x="2754609" y="207419"/>
                  <a:pt x="2743200" y="206587"/>
                  <a:pt x="2733040" y="203200"/>
                </a:cubicBezTo>
                <a:cubicBezTo>
                  <a:pt x="2726267" y="193040"/>
                  <a:pt x="2722255" y="180348"/>
                  <a:pt x="2712720" y="172720"/>
                </a:cubicBezTo>
                <a:cubicBezTo>
                  <a:pt x="2704357" y="166030"/>
                  <a:pt x="2692084" y="166779"/>
                  <a:pt x="2682240" y="162560"/>
                </a:cubicBezTo>
                <a:cubicBezTo>
                  <a:pt x="2668319" y="156594"/>
                  <a:pt x="2655781" y="147558"/>
                  <a:pt x="2641600" y="142240"/>
                </a:cubicBezTo>
                <a:cubicBezTo>
                  <a:pt x="2625412" y="136169"/>
                  <a:pt x="2587485" y="131367"/>
                  <a:pt x="2570480" y="121920"/>
                </a:cubicBezTo>
                <a:cubicBezTo>
                  <a:pt x="2549132" y="110060"/>
                  <a:pt x="2532688" y="89003"/>
                  <a:pt x="2509520" y="81280"/>
                </a:cubicBezTo>
                <a:cubicBezTo>
                  <a:pt x="2407086" y="47135"/>
                  <a:pt x="2565975" y="99232"/>
                  <a:pt x="2438400" y="60960"/>
                </a:cubicBezTo>
                <a:cubicBezTo>
                  <a:pt x="2417884" y="54805"/>
                  <a:pt x="2397760" y="47413"/>
                  <a:pt x="2377440" y="40640"/>
                </a:cubicBezTo>
                <a:lnTo>
                  <a:pt x="2346960" y="30480"/>
                </a:lnTo>
                <a:cubicBezTo>
                  <a:pt x="2336800" y="27093"/>
                  <a:pt x="2325391" y="26261"/>
                  <a:pt x="2316480" y="20320"/>
                </a:cubicBezTo>
                <a:lnTo>
                  <a:pt x="2286000" y="0"/>
                </a:lnTo>
                <a:lnTo>
                  <a:pt x="1442720" y="10160"/>
                </a:lnTo>
                <a:cubicBezTo>
                  <a:pt x="1432013" y="10409"/>
                  <a:pt x="1422924" y="19583"/>
                  <a:pt x="1412240" y="20320"/>
                </a:cubicBezTo>
                <a:cubicBezTo>
                  <a:pt x="1324330" y="26383"/>
                  <a:pt x="1236133" y="27093"/>
                  <a:pt x="1148080" y="30480"/>
                </a:cubicBezTo>
                <a:cubicBezTo>
                  <a:pt x="1115733" y="41262"/>
                  <a:pt x="1104696" y="46342"/>
                  <a:pt x="1066800" y="50800"/>
                </a:cubicBezTo>
                <a:cubicBezTo>
                  <a:pt x="1026298" y="55565"/>
                  <a:pt x="985411" y="56457"/>
                  <a:pt x="944880" y="60960"/>
                </a:cubicBezTo>
                <a:cubicBezTo>
                  <a:pt x="924406" y="63235"/>
                  <a:pt x="904030" y="66651"/>
                  <a:pt x="883920" y="71120"/>
                </a:cubicBezTo>
                <a:cubicBezTo>
                  <a:pt x="873465" y="73443"/>
                  <a:pt x="863738" y="78338"/>
                  <a:pt x="853440" y="81280"/>
                </a:cubicBezTo>
                <a:cubicBezTo>
                  <a:pt x="840014" y="85116"/>
                  <a:pt x="826347" y="88053"/>
                  <a:pt x="812800" y="91440"/>
                </a:cubicBezTo>
                <a:cubicBezTo>
                  <a:pt x="802640" y="98213"/>
                  <a:pt x="793753" y="107473"/>
                  <a:pt x="782320" y="111760"/>
                </a:cubicBezTo>
                <a:cubicBezTo>
                  <a:pt x="766151" y="117823"/>
                  <a:pt x="748377" y="118174"/>
                  <a:pt x="731520" y="121920"/>
                </a:cubicBezTo>
                <a:cubicBezTo>
                  <a:pt x="717889" y="124949"/>
                  <a:pt x="704511" y="129051"/>
                  <a:pt x="690880" y="132080"/>
                </a:cubicBezTo>
                <a:cubicBezTo>
                  <a:pt x="674023" y="135826"/>
                  <a:pt x="656740" y="137696"/>
                  <a:pt x="640080" y="142240"/>
                </a:cubicBezTo>
                <a:cubicBezTo>
                  <a:pt x="619416" y="147876"/>
                  <a:pt x="599440" y="155787"/>
                  <a:pt x="579120" y="162560"/>
                </a:cubicBezTo>
                <a:cubicBezTo>
                  <a:pt x="548572" y="172743"/>
                  <a:pt x="544421" y="171156"/>
                  <a:pt x="518160" y="193040"/>
                </a:cubicBezTo>
                <a:cubicBezTo>
                  <a:pt x="507122" y="202238"/>
                  <a:pt x="499635" y="215550"/>
                  <a:pt x="487680" y="223520"/>
                </a:cubicBezTo>
                <a:cubicBezTo>
                  <a:pt x="478545" y="229610"/>
                  <a:pt x="422487" y="242146"/>
                  <a:pt x="416560" y="243840"/>
                </a:cubicBezTo>
                <a:cubicBezTo>
                  <a:pt x="379754" y="254356"/>
                  <a:pt x="388996" y="252056"/>
                  <a:pt x="355600" y="274320"/>
                </a:cubicBezTo>
                <a:cubicBezTo>
                  <a:pt x="348827" y="284480"/>
                  <a:pt x="344661" y="296983"/>
                  <a:pt x="335280" y="304800"/>
                </a:cubicBezTo>
                <a:cubicBezTo>
                  <a:pt x="318540" y="318750"/>
                  <a:pt x="285335" y="328222"/>
                  <a:pt x="264160" y="335280"/>
                </a:cubicBezTo>
                <a:cubicBezTo>
                  <a:pt x="225243" y="393656"/>
                  <a:pt x="252474" y="357126"/>
                  <a:pt x="172720" y="436880"/>
                </a:cubicBezTo>
                <a:cubicBezTo>
                  <a:pt x="162560" y="447040"/>
                  <a:pt x="150210" y="455405"/>
                  <a:pt x="142240" y="467360"/>
                </a:cubicBezTo>
                <a:cubicBezTo>
                  <a:pt x="112527" y="511929"/>
                  <a:pt x="129246" y="488071"/>
                  <a:pt x="91440" y="538480"/>
                </a:cubicBezTo>
                <a:cubicBezTo>
                  <a:pt x="54387" y="649640"/>
                  <a:pt x="113481" y="481267"/>
                  <a:pt x="60960" y="599440"/>
                </a:cubicBezTo>
                <a:cubicBezTo>
                  <a:pt x="52261" y="619013"/>
                  <a:pt x="47413" y="640080"/>
                  <a:pt x="40640" y="660400"/>
                </a:cubicBezTo>
                <a:cubicBezTo>
                  <a:pt x="37253" y="670560"/>
                  <a:pt x="32580" y="680378"/>
                  <a:pt x="30480" y="690880"/>
                </a:cubicBezTo>
                <a:cubicBezTo>
                  <a:pt x="22818" y="729190"/>
                  <a:pt x="15360" y="763643"/>
                  <a:pt x="10160" y="802640"/>
                </a:cubicBezTo>
                <a:cubicBezTo>
                  <a:pt x="6107" y="833039"/>
                  <a:pt x="3387" y="863600"/>
                  <a:pt x="0" y="894080"/>
                </a:cubicBezTo>
                <a:cubicBezTo>
                  <a:pt x="3387" y="992293"/>
                  <a:pt x="4030" y="1090640"/>
                  <a:pt x="10160" y="1188720"/>
                </a:cubicBezTo>
                <a:cubicBezTo>
                  <a:pt x="10828" y="1199409"/>
                  <a:pt x="17378" y="1208902"/>
                  <a:pt x="20320" y="1219200"/>
                </a:cubicBezTo>
                <a:cubicBezTo>
                  <a:pt x="45835" y="1308502"/>
                  <a:pt x="16280" y="1217239"/>
                  <a:pt x="40640" y="1290320"/>
                </a:cubicBezTo>
                <a:cubicBezTo>
                  <a:pt x="45394" y="1328351"/>
                  <a:pt x="50219" y="1383016"/>
                  <a:pt x="60960" y="1422400"/>
                </a:cubicBezTo>
                <a:cubicBezTo>
                  <a:pt x="66596" y="1443064"/>
                  <a:pt x="74507" y="1463040"/>
                  <a:pt x="81280" y="1483360"/>
                </a:cubicBezTo>
                <a:lnTo>
                  <a:pt x="91440" y="1513840"/>
                </a:lnTo>
                <a:lnTo>
                  <a:pt x="101600" y="1544320"/>
                </a:lnTo>
                <a:cubicBezTo>
                  <a:pt x="104987" y="1554480"/>
                  <a:pt x="105819" y="1565889"/>
                  <a:pt x="111760" y="1574800"/>
                </a:cubicBezTo>
                <a:lnTo>
                  <a:pt x="132080" y="1605280"/>
                </a:lnTo>
                <a:cubicBezTo>
                  <a:pt x="163842" y="1732327"/>
                  <a:pt x="123249" y="1574370"/>
                  <a:pt x="152400" y="1676400"/>
                </a:cubicBezTo>
                <a:cubicBezTo>
                  <a:pt x="156236" y="1689826"/>
                  <a:pt x="158724" y="1703614"/>
                  <a:pt x="162560" y="1717040"/>
                </a:cubicBezTo>
                <a:cubicBezTo>
                  <a:pt x="165502" y="1727338"/>
                  <a:pt x="166145" y="1739066"/>
                  <a:pt x="172720" y="1747520"/>
                </a:cubicBezTo>
                <a:cubicBezTo>
                  <a:pt x="190363" y="1770203"/>
                  <a:pt x="209770" y="1792540"/>
                  <a:pt x="233680" y="1808480"/>
                </a:cubicBezTo>
                <a:cubicBezTo>
                  <a:pt x="264397" y="1828958"/>
                  <a:pt x="280163" y="1836590"/>
                  <a:pt x="304800" y="1869440"/>
                </a:cubicBezTo>
                <a:cubicBezTo>
                  <a:pt x="313887" y="1881557"/>
                  <a:pt x="314410" y="1899370"/>
                  <a:pt x="325120" y="1910080"/>
                </a:cubicBezTo>
                <a:cubicBezTo>
                  <a:pt x="335830" y="1920790"/>
                  <a:pt x="353435" y="1921597"/>
                  <a:pt x="365760" y="1930400"/>
                </a:cubicBezTo>
                <a:cubicBezTo>
                  <a:pt x="432352" y="1977966"/>
                  <a:pt x="361337" y="1949246"/>
                  <a:pt x="426720" y="1971040"/>
                </a:cubicBezTo>
                <a:cubicBezTo>
                  <a:pt x="440267" y="1981200"/>
                  <a:pt x="454503" y="1990500"/>
                  <a:pt x="467360" y="2001520"/>
                </a:cubicBezTo>
                <a:cubicBezTo>
                  <a:pt x="478269" y="2010871"/>
                  <a:pt x="485885" y="2024030"/>
                  <a:pt x="497840" y="2032000"/>
                </a:cubicBezTo>
                <a:cubicBezTo>
                  <a:pt x="506751" y="2037941"/>
                  <a:pt x="518160" y="2038773"/>
                  <a:pt x="528320" y="2042160"/>
                </a:cubicBezTo>
                <a:cubicBezTo>
                  <a:pt x="603406" y="2117246"/>
                  <a:pt x="505777" y="2030888"/>
                  <a:pt x="609600" y="2082800"/>
                </a:cubicBezTo>
                <a:cubicBezTo>
                  <a:pt x="622451" y="2089226"/>
                  <a:pt x="629042" y="2104082"/>
                  <a:pt x="640080" y="2113280"/>
                </a:cubicBezTo>
                <a:cubicBezTo>
                  <a:pt x="649461" y="2121097"/>
                  <a:pt x="660624" y="2126503"/>
                  <a:pt x="670560" y="2133600"/>
                </a:cubicBezTo>
                <a:cubicBezTo>
                  <a:pt x="684339" y="2143442"/>
                  <a:pt x="696498" y="2155679"/>
                  <a:pt x="711200" y="2164080"/>
                </a:cubicBezTo>
                <a:cubicBezTo>
                  <a:pt x="720499" y="2169393"/>
                  <a:pt x="732101" y="2169451"/>
                  <a:pt x="741680" y="2174240"/>
                </a:cubicBezTo>
                <a:cubicBezTo>
                  <a:pt x="752602" y="2179701"/>
                  <a:pt x="760727" y="2190273"/>
                  <a:pt x="772160" y="2194560"/>
                </a:cubicBezTo>
                <a:cubicBezTo>
                  <a:pt x="815782" y="2210918"/>
                  <a:pt x="841532" y="2196782"/>
                  <a:pt x="883920" y="2225040"/>
                </a:cubicBezTo>
                <a:cubicBezTo>
                  <a:pt x="926018" y="2253106"/>
                  <a:pt x="902554" y="2242398"/>
                  <a:pt x="955040" y="2255520"/>
                </a:cubicBezTo>
                <a:cubicBezTo>
                  <a:pt x="965200" y="2265680"/>
                  <a:pt x="972669" y="2279574"/>
                  <a:pt x="985520" y="2286000"/>
                </a:cubicBezTo>
                <a:cubicBezTo>
                  <a:pt x="1014257" y="2300368"/>
                  <a:pt x="1046480" y="2306320"/>
                  <a:pt x="1076960" y="2316480"/>
                </a:cubicBezTo>
                <a:cubicBezTo>
                  <a:pt x="1087120" y="2319867"/>
                  <a:pt x="1096938" y="2324540"/>
                  <a:pt x="1107440" y="2326640"/>
                </a:cubicBezTo>
                <a:cubicBezTo>
                  <a:pt x="1124373" y="2330027"/>
                  <a:pt x="1141487" y="2332612"/>
                  <a:pt x="1158240" y="2336800"/>
                </a:cubicBezTo>
                <a:cubicBezTo>
                  <a:pt x="1182159" y="2342780"/>
                  <a:pt x="1205080" y="2352835"/>
                  <a:pt x="1229360" y="2357120"/>
                </a:cubicBezTo>
                <a:cubicBezTo>
                  <a:pt x="1262878" y="2363035"/>
                  <a:pt x="1297093" y="2363893"/>
                  <a:pt x="1330960" y="2367280"/>
                </a:cubicBezTo>
                <a:cubicBezTo>
                  <a:pt x="1351280" y="2374053"/>
                  <a:pt x="1370632" y="2385235"/>
                  <a:pt x="1391920" y="2387600"/>
                </a:cubicBezTo>
                <a:cubicBezTo>
                  <a:pt x="1507161" y="2400405"/>
                  <a:pt x="1453001" y="2393423"/>
                  <a:pt x="1554480" y="2407920"/>
                </a:cubicBezTo>
                <a:lnTo>
                  <a:pt x="1757680" y="2397760"/>
                </a:lnTo>
                <a:lnTo>
                  <a:pt x="1930400" y="2387600"/>
                </a:lnTo>
                <a:lnTo>
                  <a:pt x="2255520" y="2377440"/>
                </a:lnTo>
                <a:cubicBezTo>
                  <a:pt x="2322736" y="2360636"/>
                  <a:pt x="2388969" y="2341782"/>
                  <a:pt x="2458720" y="2336800"/>
                </a:cubicBezTo>
                <a:lnTo>
                  <a:pt x="2600960" y="2326640"/>
                </a:lnTo>
                <a:cubicBezTo>
                  <a:pt x="2721438" y="2296520"/>
                  <a:pt x="2530699" y="2342724"/>
                  <a:pt x="2712720" y="2306320"/>
                </a:cubicBezTo>
                <a:cubicBezTo>
                  <a:pt x="2757108" y="2297442"/>
                  <a:pt x="2734273" y="2292362"/>
                  <a:pt x="2783840" y="2275840"/>
                </a:cubicBezTo>
                <a:cubicBezTo>
                  <a:pt x="2810334" y="2267009"/>
                  <a:pt x="2838027" y="2262293"/>
                  <a:pt x="2865120" y="2255520"/>
                </a:cubicBezTo>
                <a:cubicBezTo>
                  <a:pt x="2878667" y="2252133"/>
                  <a:pt x="2893271" y="2251605"/>
                  <a:pt x="2905760" y="2245360"/>
                </a:cubicBezTo>
                <a:cubicBezTo>
                  <a:pt x="2919307" y="2238587"/>
                  <a:pt x="2932338" y="2230665"/>
                  <a:pt x="2946400" y="2225040"/>
                </a:cubicBezTo>
                <a:cubicBezTo>
                  <a:pt x="2987626" y="2208550"/>
                  <a:pt x="3008081" y="2204540"/>
                  <a:pt x="3048000" y="2194560"/>
                </a:cubicBezTo>
                <a:cubicBezTo>
                  <a:pt x="3061547" y="2184400"/>
                  <a:pt x="3076666" y="2176054"/>
                  <a:pt x="3088640" y="2164080"/>
                </a:cubicBezTo>
                <a:cubicBezTo>
                  <a:pt x="3097274" y="2155446"/>
                  <a:pt x="3103499" y="2144522"/>
                  <a:pt x="3108960" y="2133600"/>
                </a:cubicBezTo>
                <a:cubicBezTo>
                  <a:pt x="3113749" y="2124021"/>
                  <a:pt x="3111547" y="2110693"/>
                  <a:pt x="3119120" y="2103120"/>
                </a:cubicBezTo>
                <a:cubicBezTo>
                  <a:pt x="3126693" y="2095547"/>
                  <a:pt x="3139440" y="2096347"/>
                  <a:pt x="3149600" y="2092960"/>
                </a:cubicBezTo>
                <a:cubicBezTo>
                  <a:pt x="3150814" y="2091139"/>
                  <a:pt x="3209437" y="2000763"/>
                  <a:pt x="3220720" y="1991360"/>
                </a:cubicBezTo>
                <a:cubicBezTo>
                  <a:pt x="3228947" y="1984504"/>
                  <a:pt x="3241040" y="1984587"/>
                  <a:pt x="3251200" y="1981200"/>
                </a:cubicBezTo>
                <a:cubicBezTo>
                  <a:pt x="3270979" y="1921862"/>
                  <a:pt x="3245884" y="1976356"/>
                  <a:pt x="3291840" y="1930400"/>
                </a:cubicBezTo>
                <a:cubicBezTo>
                  <a:pt x="3359573" y="1862667"/>
                  <a:pt x="3261360" y="1933787"/>
                  <a:pt x="3342640" y="1879600"/>
                </a:cubicBezTo>
                <a:cubicBezTo>
                  <a:pt x="3356187" y="1859280"/>
                  <a:pt x="3375557" y="1841808"/>
                  <a:pt x="3383280" y="1818640"/>
                </a:cubicBezTo>
                <a:cubicBezTo>
                  <a:pt x="3386667" y="1808480"/>
                  <a:pt x="3387499" y="1797071"/>
                  <a:pt x="3393440" y="1788160"/>
                </a:cubicBezTo>
                <a:cubicBezTo>
                  <a:pt x="3401410" y="1776205"/>
                  <a:pt x="3413760" y="1767840"/>
                  <a:pt x="3423920" y="1757680"/>
                </a:cubicBezTo>
                <a:cubicBezTo>
                  <a:pt x="3449457" y="1681068"/>
                  <a:pt x="3415009" y="1775502"/>
                  <a:pt x="3454400" y="1696720"/>
                </a:cubicBezTo>
                <a:cubicBezTo>
                  <a:pt x="3462520" y="1680480"/>
                  <a:pt x="3470380" y="1640791"/>
                  <a:pt x="3474720" y="1625600"/>
                </a:cubicBezTo>
                <a:cubicBezTo>
                  <a:pt x="3477662" y="1615302"/>
                  <a:pt x="3482472" y="1605555"/>
                  <a:pt x="3484880" y="1595120"/>
                </a:cubicBezTo>
                <a:cubicBezTo>
                  <a:pt x="3492646" y="1561467"/>
                  <a:pt x="3494278" y="1526285"/>
                  <a:pt x="3505200" y="1493520"/>
                </a:cubicBezTo>
                <a:lnTo>
                  <a:pt x="3525520" y="1432560"/>
                </a:lnTo>
                <a:cubicBezTo>
                  <a:pt x="3522133" y="1307253"/>
                  <a:pt x="3524084" y="1181688"/>
                  <a:pt x="3515360" y="1056640"/>
                </a:cubicBezTo>
                <a:cubicBezTo>
                  <a:pt x="3513869" y="1035273"/>
                  <a:pt x="3501813" y="1016000"/>
                  <a:pt x="3495040" y="995680"/>
                </a:cubicBezTo>
                <a:cubicBezTo>
                  <a:pt x="3491653" y="985520"/>
                  <a:pt x="3490821" y="974111"/>
                  <a:pt x="3484880" y="965200"/>
                </a:cubicBezTo>
                <a:cubicBezTo>
                  <a:pt x="3478107" y="955040"/>
                  <a:pt x="3470021" y="945642"/>
                  <a:pt x="3464560" y="934720"/>
                </a:cubicBezTo>
                <a:cubicBezTo>
                  <a:pt x="3440023" y="885645"/>
                  <a:pt x="3475301" y="918174"/>
                  <a:pt x="3423920" y="883920"/>
                </a:cubicBezTo>
                <a:cubicBezTo>
                  <a:pt x="3376507" y="812800"/>
                  <a:pt x="3403600" y="836507"/>
                  <a:pt x="3352800" y="802640"/>
                </a:cubicBezTo>
                <a:cubicBezTo>
                  <a:pt x="3323631" y="685965"/>
                  <a:pt x="3368291" y="825877"/>
                  <a:pt x="3312160" y="741680"/>
                </a:cubicBezTo>
                <a:cubicBezTo>
                  <a:pt x="3257151" y="659167"/>
                  <a:pt x="3354437" y="739657"/>
                  <a:pt x="3271520" y="670560"/>
                </a:cubicBezTo>
                <a:cubicBezTo>
                  <a:pt x="3240068" y="644350"/>
                  <a:pt x="3236751" y="656427"/>
                  <a:pt x="3210560" y="619760"/>
                </a:cubicBezTo>
                <a:cubicBezTo>
                  <a:pt x="3201757" y="607435"/>
                  <a:pt x="3198267" y="591963"/>
                  <a:pt x="3190240" y="579120"/>
                </a:cubicBezTo>
                <a:cubicBezTo>
                  <a:pt x="3163235" y="535913"/>
                  <a:pt x="3166060" y="542680"/>
                  <a:pt x="3129280" y="518160"/>
                </a:cubicBezTo>
                <a:lnTo>
                  <a:pt x="3088640" y="457200"/>
                </a:lnTo>
                <a:cubicBezTo>
                  <a:pt x="3068660" y="427230"/>
                  <a:pt x="3067176" y="420686"/>
                  <a:pt x="3037840" y="396240"/>
                </a:cubicBezTo>
                <a:cubicBezTo>
                  <a:pt x="3028459" y="388423"/>
                  <a:pt x="3016741" y="383737"/>
                  <a:pt x="3007360" y="375920"/>
                </a:cubicBezTo>
                <a:cubicBezTo>
                  <a:pt x="2956623" y="333639"/>
                  <a:pt x="2999965" y="353135"/>
                  <a:pt x="2946400" y="335280"/>
                </a:cubicBezTo>
                <a:cubicBezTo>
                  <a:pt x="2936240" y="325120"/>
                  <a:pt x="2928480" y="311778"/>
                  <a:pt x="2915920" y="304800"/>
                </a:cubicBezTo>
                <a:cubicBezTo>
                  <a:pt x="2897196" y="294398"/>
                  <a:pt x="2854960" y="284480"/>
                  <a:pt x="2854960" y="284480"/>
                </a:cubicBezTo>
                <a:cubicBezTo>
                  <a:pt x="2844800" y="274320"/>
                  <a:pt x="2837561" y="259946"/>
                  <a:pt x="2824480" y="254000"/>
                </a:cubicBezTo>
                <a:cubicBezTo>
                  <a:pt x="2795166" y="240676"/>
                  <a:pt x="2717673" y="229425"/>
                  <a:pt x="2682240" y="223520"/>
                </a:cubicBezTo>
                <a:cubicBezTo>
                  <a:pt x="2668693" y="216747"/>
                  <a:pt x="2656107" y="207552"/>
                  <a:pt x="2641600" y="203200"/>
                </a:cubicBezTo>
                <a:cubicBezTo>
                  <a:pt x="2621869" y="197281"/>
                  <a:pt x="2601001" y="196172"/>
                  <a:pt x="2580640" y="193040"/>
                </a:cubicBezTo>
                <a:cubicBezTo>
                  <a:pt x="2463788" y="175063"/>
                  <a:pt x="2495931" y="182125"/>
                  <a:pt x="2326640" y="172720"/>
                </a:cubicBezTo>
                <a:cubicBezTo>
                  <a:pt x="2316480" y="169333"/>
                  <a:pt x="2306615" y="164883"/>
                  <a:pt x="2296160" y="162560"/>
                </a:cubicBezTo>
                <a:cubicBezTo>
                  <a:pt x="2270786" y="156921"/>
                  <a:pt x="2186766" y="145481"/>
                  <a:pt x="2164080" y="142240"/>
                </a:cubicBezTo>
                <a:cubicBezTo>
                  <a:pt x="2099996" y="155057"/>
                  <a:pt x="2130549" y="152400"/>
                  <a:pt x="2072640" y="152400"/>
                </a:cubicBezTo>
              </a:path>
            </a:pathLst>
          </a:custGeom>
          <a:noFill/>
          <a:ln w="123825">
            <a:solidFill>
              <a:srgbClr val="00B050">
                <a:alpha val="52157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5035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ambientart.de/3d/gallery/fantasy/Sunset%20on%20Babyl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7" t="4571" r="3028" b="4303"/>
          <a:stretch/>
        </p:blipFill>
        <p:spPr bwMode="auto">
          <a:xfrm>
            <a:off x="-1" y="0"/>
            <a:ext cx="5599983" cy="514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12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2"/>
          <a:stretch/>
        </p:blipFill>
        <p:spPr bwMode="auto">
          <a:xfrm>
            <a:off x="-36512" y="0"/>
            <a:ext cx="4240984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>
          <a:xfrm>
            <a:off x="251520" y="-20538"/>
            <a:ext cx="8892480" cy="5164038"/>
          </a:xfrm>
          <a:prstGeom prst="rect">
            <a:avLst/>
          </a:prstGeom>
          <a:gradFill flip="none" rotWithShape="1">
            <a:gsLst>
              <a:gs pos="100000">
                <a:srgbClr val="71747B">
                  <a:alpha val="0"/>
                </a:srgbClr>
              </a:gs>
              <a:gs pos="77000">
                <a:schemeClr val="tx1">
                  <a:lumMod val="3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1691680" y="-20538"/>
            <a:ext cx="734481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</a:rPr>
              <a:t>Daniel 3,17.18:</a:t>
            </a:r>
          </a:p>
          <a:p>
            <a:endParaRPr lang="de-DE" sz="1000" dirty="0">
              <a:solidFill>
                <a:schemeClr val="bg1"/>
              </a:solidFill>
            </a:endParaRPr>
          </a:p>
          <a:p>
            <a:r>
              <a:rPr lang="de-CH" sz="2800" b="1" dirty="0">
                <a:solidFill>
                  <a:schemeClr val="bg1"/>
                </a:solidFill>
              </a:rPr>
              <a:t>Unser Gott, </a:t>
            </a:r>
            <a:r>
              <a:rPr lang="de-CH" sz="2800" b="1" dirty="0">
                <a:solidFill>
                  <a:srgbClr val="FFFF00"/>
                </a:solidFill>
              </a:rPr>
              <a:t>dem wir dienen, </a:t>
            </a:r>
          </a:p>
          <a:p>
            <a:r>
              <a:rPr lang="de-CH" sz="2800" b="1" dirty="0">
                <a:solidFill>
                  <a:schemeClr val="bg1"/>
                </a:solidFill>
              </a:rPr>
              <a:t>kann uns aus dem Feuer</a:t>
            </a:r>
          </a:p>
          <a:p>
            <a:r>
              <a:rPr lang="de-CH" sz="2800" b="1" dirty="0">
                <a:solidFill>
                  <a:schemeClr val="bg1"/>
                </a:solidFill>
              </a:rPr>
              <a:t>und aus deiner Gewalt retten.</a:t>
            </a:r>
          </a:p>
          <a:p>
            <a:endParaRPr lang="de-CH" sz="1000" b="1" dirty="0">
              <a:solidFill>
                <a:schemeClr val="bg1"/>
              </a:solidFill>
            </a:endParaRPr>
          </a:p>
          <a:p>
            <a:r>
              <a:rPr lang="de-CH" sz="2800" b="1" dirty="0">
                <a:solidFill>
                  <a:srgbClr val="FFFF00"/>
                </a:solidFill>
              </a:rPr>
              <a:t>Aber auch wenn er es nicht tut</a:t>
            </a:r>
            <a:r>
              <a:rPr lang="de-CH" sz="2800" b="1" dirty="0">
                <a:solidFill>
                  <a:schemeClr val="bg1"/>
                </a:solidFill>
              </a:rPr>
              <a:t>,</a:t>
            </a:r>
          </a:p>
          <a:p>
            <a:r>
              <a:rPr lang="de-CH" sz="2800" b="1" dirty="0">
                <a:solidFill>
                  <a:schemeClr val="bg1"/>
                </a:solidFill>
              </a:rPr>
              <a:t>musst du wissen, Oh König,</a:t>
            </a:r>
          </a:p>
          <a:p>
            <a:r>
              <a:rPr lang="de-CH" sz="2800" b="1" dirty="0">
                <a:solidFill>
                  <a:schemeClr val="bg1"/>
                </a:solidFill>
              </a:rPr>
              <a:t>dass wir nie deine Götter anbeten</a:t>
            </a:r>
          </a:p>
          <a:p>
            <a:r>
              <a:rPr lang="de-CH" sz="2800" b="1" dirty="0">
                <a:solidFill>
                  <a:schemeClr val="bg1"/>
                </a:solidFill>
              </a:rPr>
              <a:t>oder uns vor der goldenen Statue</a:t>
            </a:r>
          </a:p>
          <a:p>
            <a:r>
              <a:rPr lang="de-CH" sz="2800" b="1" dirty="0">
                <a:solidFill>
                  <a:schemeClr val="bg1"/>
                </a:solidFill>
              </a:rPr>
              <a:t>niederwerfen werden.</a:t>
            </a:r>
            <a:endParaRPr lang="de-DE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52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0"/>
            <a:ext cx="4499992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Textfeld 6"/>
          <p:cNvSpPr txBox="1"/>
          <p:nvPr/>
        </p:nvSpPr>
        <p:spPr>
          <a:xfrm>
            <a:off x="3347864" y="463530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>
                <a:solidFill>
                  <a:srgbClr val="FF0000"/>
                </a:solidFill>
              </a:rPr>
              <a:t>Seite 25</a:t>
            </a:r>
            <a:endParaRPr lang="de-DE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rene.christen\Desktop\Abenteuer Gebet 2. Auflage Einzelseiten\Abenteuer Gebet TEILNEHMERHEFT  Auflage 2_final_November  2012(24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6" t="7862" b="21891"/>
          <a:stretch/>
        </p:blipFill>
        <p:spPr bwMode="auto">
          <a:xfrm>
            <a:off x="395536" y="214792"/>
            <a:ext cx="3928165" cy="435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ihandform 7"/>
          <p:cNvSpPr/>
          <p:nvPr/>
        </p:nvSpPr>
        <p:spPr>
          <a:xfrm>
            <a:off x="16303" y="1275606"/>
            <a:ext cx="3763609" cy="936104"/>
          </a:xfrm>
          <a:custGeom>
            <a:avLst/>
            <a:gdLst>
              <a:gd name="connsiteX0" fmla="*/ 2844800 w 3525520"/>
              <a:gd name="connsiteY0" fmla="*/ 254000 h 2407920"/>
              <a:gd name="connsiteX1" fmla="*/ 2794000 w 3525520"/>
              <a:gd name="connsiteY1" fmla="*/ 243840 h 2407920"/>
              <a:gd name="connsiteX2" fmla="*/ 2763520 w 3525520"/>
              <a:gd name="connsiteY2" fmla="*/ 213360 h 2407920"/>
              <a:gd name="connsiteX3" fmla="*/ 2733040 w 3525520"/>
              <a:gd name="connsiteY3" fmla="*/ 203200 h 2407920"/>
              <a:gd name="connsiteX4" fmla="*/ 2712720 w 3525520"/>
              <a:gd name="connsiteY4" fmla="*/ 172720 h 2407920"/>
              <a:gd name="connsiteX5" fmla="*/ 2682240 w 3525520"/>
              <a:gd name="connsiteY5" fmla="*/ 162560 h 2407920"/>
              <a:gd name="connsiteX6" fmla="*/ 2641600 w 3525520"/>
              <a:gd name="connsiteY6" fmla="*/ 142240 h 2407920"/>
              <a:gd name="connsiteX7" fmla="*/ 2570480 w 3525520"/>
              <a:gd name="connsiteY7" fmla="*/ 121920 h 2407920"/>
              <a:gd name="connsiteX8" fmla="*/ 2509520 w 3525520"/>
              <a:gd name="connsiteY8" fmla="*/ 81280 h 2407920"/>
              <a:gd name="connsiteX9" fmla="*/ 2438400 w 3525520"/>
              <a:gd name="connsiteY9" fmla="*/ 60960 h 2407920"/>
              <a:gd name="connsiteX10" fmla="*/ 2377440 w 3525520"/>
              <a:gd name="connsiteY10" fmla="*/ 40640 h 2407920"/>
              <a:gd name="connsiteX11" fmla="*/ 2346960 w 3525520"/>
              <a:gd name="connsiteY11" fmla="*/ 30480 h 2407920"/>
              <a:gd name="connsiteX12" fmla="*/ 2316480 w 3525520"/>
              <a:gd name="connsiteY12" fmla="*/ 20320 h 2407920"/>
              <a:gd name="connsiteX13" fmla="*/ 2286000 w 3525520"/>
              <a:gd name="connsiteY13" fmla="*/ 0 h 2407920"/>
              <a:gd name="connsiteX14" fmla="*/ 1442720 w 3525520"/>
              <a:gd name="connsiteY14" fmla="*/ 10160 h 2407920"/>
              <a:gd name="connsiteX15" fmla="*/ 1412240 w 3525520"/>
              <a:gd name="connsiteY15" fmla="*/ 20320 h 2407920"/>
              <a:gd name="connsiteX16" fmla="*/ 1148080 w 3525520"/>
              <a:gd name="connsiteY16" fmla="*/ 30480 h 2407920"/>
              <a:gd name="connsiteX17" fmla="*/ 1066800 w 3525520"/>
              <a:gd name="connsiteY17" fmla="*/ 50800 h 2407920"/>
              <a:gd name="connsiteX18" fmla="*/ 944880 w 3525520"/>
              <a:gd name="connsiteY18" fmla="*/ 60960 h 2407920"/>
              <a:gd name="connsiteX19" fmla="*/ 883920 w 3525520"/>
              <a:gd name="connsiteY19" fmla="*/ 71120 h 2407920"/>
              <a:gd name="connsiteX20" fmla="*/ 853440 w 3525520"/>
              <a:gd name="connsiteY20" fmla="*/ 81280 h 2407920"/>
              <a:gd name="connsiteX21" fmla="*/ 812800 w 3525520"/>
              <a:gd name="connsiteY21" fmla="*/ 91440 h 2407920"/>
              <a:gd name="connsiteX22" fmla="*/ 782320 w 3525520"/>
              <a:gd name="connsiteY22" fmla="*/ 111760 h 2407920"/>
              <a:gd name="connsiteX23" fmla="*/ 731520 w 3525520"/>
              <a:gd name="connsiteY23" fmla="*/ 121920 h 2407920"/>
              <a:gd name="connsiteX24" fmla="*/ 690880 w 3525520"/>
              <a:gd name="connsiteY24" fmla="*/ 132080 h 2407920"/>
              <a:gd name="connsiteX25" fmla="*/ 640080 w 3525520"/>
              <a:gd name="connsiteY25" fmla="*/ 142240 h 2407920"/>
              <a:gd name="connsiteX26" fmla="*/ 579120 w 3525520"/>
              <a:gd name="connsiteY26" fmla="*/ 162560 h 2407920"/>
              <a:gd name="connsiteX27" fmla="*/ 518160 w 3525520"/>
              <a:gd name="connsiteY27" fmla="*/ 193040 h 2407920"/>
              <a:gd name="connsiteX28" fmla="*/ 487680 w 3525520"/>
              <a:gd name="connsiteY28" fmla="*/ 223520 h 2407920"/>
              <a:gd name="connsiteX29" fmla="*/ 416560 w 3525520"/>
              <a:gd name="connsiteY29" fmla="*/ 243840 h 2407920"/>
              <a:gd name="connsiteX30" fmla="*/ 355600 w 3525520"/>
              <a:gd name="connsiteY30" fmla="*/ 274320 h 2407920"/>
              <a:gd name="connsiteX31" fmla="*/ 335280 w 3525520"/>
              <a:gd name="connsiteY31" fmla="*/ 304800 h 2407920"/>
              <a:gd name="connsiteX32" fmla="*/ 264160 w 3525520"/>
              <a:gd name="connsiteY32" fmla="*/ 335280 h 2407920"/>
              <a:gd name="connsiteX33" fmla="*/ 172720 w 3525520"/>
              <a:gd name="connsiteY33" fmla="*/ 436880 h 2407920"/>
              <a:gd name="connsiteX34" fmla="*/ 142240 w 3525520"/>
              <a:gd name="connsiteY34" fmla="*/ 467360 h 2407920"/>
              <a:gd name="connsiteX35" fmla="*/ 91440 w 3525520"/>
              <a:gd name="connsiteY35" fmla="*/ 538480 h 2407920"/>
              <a:gd name="connsiteX36" fmla="*/ 60960 w 3525520"/>
              <a:gd name="connsiteY36" fmla="*/ 599440 h 2407920"/>
              <a:gd name="connsiteX37" fmla="*/ 40640 w 3525520"/>
              <a:gd name="connsiteY37" fmla="*/ 660400 h 2407920"/>
              <a:gd name="connsiteX38" fmla="*/ 30480 w 3525520"/>
              <a:gd name="connsiteY38" fmla="*/ 690880 h 2407920"/>
              <a:gd name="connsiteX39" fmla="*/ 10160 w 3525520"/>
              <a:gd name="connsiteY39" fmla="*/ 802640 h 2407920"/>
              <a:gd name="connsiteX40" fmla="*/ 0 w 3525520"/>
              <a:gd name="connsiteY40" fmla="*/ 894080 h 2407920"/>
              <a:gd name="connsiteX41" fmla="*/ 10160 w 3525520"/>
              <a:gd name="connsiteY41" fmla="*/ 1188720 h 2407920"/>
              <a:gd name="connsiteX42" fmla="*/ 20320 w 3525520"/>
              <a:gd name="connsiteY42" fmla="*/ 1219200 h 2407920"/>
              <a:gd name="connsiteX43" fmla="*/ 40640 w 3525520"/>
              <a:gd name="connsiteY43" fmla="*/ 1290320 h 2407920"/>
              <a:gd name="connsiteX44" fmla="*/ 60960 w 3525520"/>
              <a:gd name="connsiteY44" fmla="*/ 1422400 h 2407920"/>
              <a:gd name="connsiteX45" fmla="*/ 81280 w 3525520"/>
              <a:gd name="connsiteY45" fmla="*/ 1483360 h 2407920"/>
              <a:gd name="connsiteX46" fmla="*/ 91440 w 3525520"/>
              <a:gd name="connsiteY46" fmla="*/ 1513840 h 2407920"/>
              <a:gd name="connsiteX47" fmla="*/ 101600 w 3525520"/>
              <a:gd name="connsiteY47" fmla="*/ 1544320 h 2407920"/>
              <a:gd name="connsiteX48" fmla="*/ 111760 w 3525520"/>
              <a:gd name="connsiteY48" fmla="*/ 1574800 h 2407920"/>
              <a:gd name="connsiteX49" fmla="*/ 132080 w 3525520"/>
              <a:gd name="connsiteY49" fmla="*/ 1605280 h 2407920"/>
              <a:gd name="connsiteX50" fmla="*/ 152400 w 3525520"/>
              <a:gd name="connsiteY50" fmla="*/ 1676400 h 2407920"/>
              <a:gd name="connsiteX51" fmla="*/ 162560 w 3525520"/>
              <a:gd name="connsiteY51" fmla="*/ 1717040 h 2407920"/>
              <a:gd name="connsiteX52" fmla="*/ 172720 w 3525520"/>
              <a:gd name="connsiteY52" fmla="*/ 1747520 h 2407920"/>
              <a:gd name="connsiteX53" fmla="*/ 233680 w 3525520"/>
              <a:gd name="connsiteY53" fmla="*/ 1808480 h 2407920"/>
              <a:gd name="connsiteX54" fmla="*/ 304800 w 3525520"/>
              <a:gd name="connsiteY54" fmla="*/ 1869440 h 2407920"/>
              <a:gd name="connsiteX55" fmla="*/ 325120 w 3525520"/>
              <a:gd name="connsiteY55" fmla="*/ 1910080 h 2407920"/>
              <a:gd name="connsiteX56" fmla="*/ 365760 w 3525520"/>
              <a:gd name="connsiteY56" fmla="*/ 1930400 h 2407920"/>
              <a:gd name="connsiteX57" fmla="*/ 426720 w 3525520"/>
              <a:gd name="connsiteY57" fmla="*/ 1971040 h 2407920"/>
              <a:gd name="connsiteX58" fmla="*/ 467360 w 3525520"/>
              <a:gd name="connsiteY58" fmla="*/ 2001520 h 2407920"/>
              <a:gd name="connsiteX59" fmla="*/ 497840 w 3525520"/>
              <a:gd name="connsiteY59" fmla="*/ 2032000 h 2407920"/>
              <a:gd name="connsiteX60" fmla="*/ 528320 w 3525520"/>
              <a:gd name="connsiteY60" fmla="*/ 2042160 h 2407920"/>
              <a:gd name="connsiteX61" fmla="*/ 609600 w 3525520"/>
              <a:gd name="connsiteY61" fmla="*/ 2082800 h 2407920"/>
              <a:gd name="connsiteX62" fmla="*/ 640080 w 3525520"/>
              <a:gd name="connsiteY62" fmla="*/ 2113280 h 2407920"/>
              <a:gd name="connsiteX63" fmla="*/ 670560 w 3525520"/>
              <a:gd name="connsiteY63" fmla="*/ 2133600 h 2407920"/>
              <a:gd name="connsiteX64" fmla="*/ 711200 w 3525520"/>
              <a:gd name="connsiteY64" fmla="*/ 2164080 h 2407920"/>
              <a:gd name="connsiteX65" fmla="*/ 741680 w 3525520"/>
              <a:gd name="connsiteY65" fmla="*/ 2174240 h 2407920"/>
              <a:gd name="connsiteX66" fmla="*/ 772160 w 3525520"/>
              <a:gd name="connsiteY66" fmla="*/ 2194560 h 2407920"/>
              <a:gd name="connsiteX67" fmla="*/ 883920 w 3525520"/>
              <a:gd name="connsiteY67" fmla="*/ 2225040 h 2407920"/>
              <a:gd name="connsiteX68" fmla="*/ 955040 w 3525520"/>
              <a:gd name="connsiteY68" fmla="*/ 2255520 h 2407920"/>
              <a:gd name="connsiteX69" fmla="*/ 985520 w 3525520"/>
              <a:gd name="connsiteY69" fmla="*/ 2286000 h 2407920"/>
              <a:gd name="connsiteX70" fmla="*/ 1076960 w 3525520"/>
              <a:gd name="connsiteY70" fmla="*/ 2316480 h 2407920"/>
              <a:gd name="connsiteX71" fmla="*/ 1107440 w 3525520"/>
              <a:gd name="connsiteY71" fmla="*/ 2326640 h 2407920"/>
              <a:gd name="connsiteX72" fmla="*/ 1158240 w 3525520"/>
              <a:gd name="connsiteY72" fmla="*/ 2336800 h 2407920"/>
              <a:gd name="connsiteX73" fmla="*/ 1229360 w 3525520"/>
              <a:gd name="connsiteY73" fmla="*/ 2357120 h 2407920"/>
              <a:gd name="connsiteX74" fmla="*/ 1330960 w 3525520"/>
              <a:gd name="connsiteY74" fmla="*/ 2367280 h 2407920"/>
              <a:gd name="connsiteX75" fmla="*/ 1391920 w 3525520"/>
              <a:gd name="connsiteY75" fmla="*/ 2387600 h 2407920"/>
              <a:gd name="connsiteX76" fmla="*/ 1554480 w 3525520"/>
              <a:gd name="connsiteY76" fmla="*/ 2407920 h 2407920"/>
              <a:gd name="connsiteX77" fmla="*/ 1757680 w 3525520"/>
              <a:gd name="connsiteY77" fmla="*/ 2397760 h 2407920"/>
              <a:gd name="connsiteX78" fmla="*/ 1930400 w 3525520"/>
              <a:gd name="connsiteY78" fmla="*/ 2387600 h 2407920"/>
              <a:gd name="connsiteX79" fmla="*/ 2255520 w 3525520"/>
              <a:gd name="connsiteY79" fmla="*/ 2377440 h 2407920"/>
              <a:gd name="connsiteX80" fmla="*/ 2458720 w 3525520"/>
              <a:gd name="connsiteY80" fmla="*/ 2336800 h 2407920"/>
              <a:gd name="connsiteX81" fmla="*/ 2600960 w 3525520"/>
              <a:gd name="connsiteY81" fmla="*/ 2326640 h 2407920"/>
              <a:gd name="connsiteX82" fmla="*/ 2712720 w 3525520"/>
              <a:gd name="connsiteY82" fmla="*/ 2306320 h 2407920"/>
              <a:gd name="connsiteX83" fmla="*/ 2783840 w 3525520"/>
              <a:gd name="connsiteY83" fmla="*/ 2275840 h 2407920"/>
              <a:gd name="connsiteX84" fmla="*/ 2865120 w 3525520"/>
              <a:gd name="connsiteY84" fmla="*/ 2255520 h 2407920"/>
              <a:gd name="connsiteX85" fmla="*/ 2905760 w 3525520"/>
              <a:gd name="connsiteY85" fmla="*/ 2245360 h 2407920"/>
              <a:gd name="connsiteX86" fmla="*/ 2946400 w 3525520"/>
              <a:gd name="connsiteY86" fmla="*/ 2225040 h 2407920"/>
              <a:gd name="connsiteX87" fmla="*/ 3048000 w 3525520"/>
              <a:gd name="connsiteY87" fmla="*/ 2194560 h 2407920"/>
              <a:gd name="connsiteX88" fmla="*/ 3088640 w 3525520"/>
              <a:gd name="connsiteY88" fmla="*/ 2164080 h 2407920"/>
              <a:gd name="connsiteX89" fmla="*/ 3108960 w 3525520"/>
              <a:gd name="connsiteY89" fmla="*/ 2133600 h 2407920"/>
              <a:gd name="connsiteX90" fmla="*/ 3119120 w 3525520"/>
              <a:gd name="connsiteY90" fmla="*/ 2103120 h 2407920"/>
              <a:gd name="connsiteX91" fmla="*/ 3149600 w 3525520"/>
              <a:gd name="connsiteY91" fmla="*/ 2092960 h 2407920"/>
              <a:gd name="connsiteX92" fmla="*/ 3220720 w 3525520"/>
              <a:gd name="connsiteY92" fmla="*/ 1991360 h 2407920"/>
              <a:gd name="connsiteX93" fmla="*/ 3251200 w 3525520"/>
              <a:gd name="connsiteY93" fmla="*/ 1981200 h 2407920"/>
              <a:gd name="connsiteX94" fmla="*/ 3291840 w 3525520"/>
              <a:gd name="connsiteY94" fmla="*/ 1930400 h 2407920"/>
              <a:gd name="connsiteX95" fmla="*/ 3342640 w 3525520"/>
              <a:gd name="connsiteY95" fmla="*/ 1879600 h 2407920"/>
              <a:gd name="connsiteX96" fmla="*/ 3383280 w 3525520"/>
              <a:gd name="connsiteY96" fmla="*/ 1818640 h 2407920"/>
              <a:gd name="connsiteX97" fmla="*/ 3393440 w 3525520"/>
              <a:gd name="connsiteY97" fmla="*/ 1788160 h 2407920"/>
              <a:gd name="connsiteX98" fmla="*/ 3423920 w 3525520"/>
              <a:gd name="connsiteY98" fmla="*/ 1757680 h 2407920"/>
              <a:gd name="connsiteX99" fmla="*/ 3454400 w 3525520"/>
              <a:gd name="connsiteY99" fmla="*/ 1696720 h 2407920"/>
              <a:gd name="connsiteX100" fmla="*/ 3474720 w 3525520"/>
              <a:gd name="connsiteY100" fmla="*/ 1625600 h 2407920"/>
              <a:gd name="connsiteX101" fmla="*/ 3484880 w 3525520"/>
              <a:gd name="connsiteY101" fmla="*/ 1595120 h 2407920"/>
              <a:gd name="connsiteX102" fmla="*/ 3505200 w 3525520"/>
              <a:gd name="connsiteY102" fmla="*/ 1493520 h 2407920"/>
              <a:gd name="connsiteX103" fmla="*/ 3525520 w 3525520"/>
              <a:gd name="connsiteY103" fmla="*/ 1432560 h 2407920"/>
              <a:gd name="connsiteX104" fmla="*/ 3515360 w 3525520"/>
              <a:gd name="connsiteY104" fmla="*/ 1056640 h 2407920"/>
              <a:gd name="connsiteX105" fmla="*/ 3495040 w 3525520"/>
              <a:gd name="connsiteY105" fmla="*/ 995680 h 2407920"/>
              <a:gd name="connsiteX106" fmla="*/ 3484880 w 3525520"/>
              <a:gd name="connsiteY106" fmla="*/ 965200 h 2407920"/>
              <a:gd name="connsiteX107" fmla="*/ 3464560 w 3525520"/>
              <a:gd name="connsiteY107" fmla="*/ 934720 h 2407920"/>
              <a:gd name="connsiteX108" fmla="*/ 3423920 w 3525520"/>
              <a:gd name="connsiteY108" fmla="*/ 883920 h 2407920"/>
              <a:gd name="connsiteX109" fmla="*/ 3352800 w 3525520"/>
              <a:gd name="connsiteY109" fmla="*/ 802640 h 2407920"/>
              <a:gd name="connsiteX110" fmla="*/ 3312160 w 3525520"/>
              <a:gd name="connsiteY110" fmla="*/ 741680 h 2407920"/>
              <a:gd name="connsiteX111" fmla="*/ 3271520 w 3525520"/>
              <a:gd name="connsiteY111" fmla="*/ 670560 h 2407920"/>
              <a:gd name="connsiteX112" fmla="*/ 3210560 w 3525520"/>
              <a:gd name="connsiteY112" fmla="*/ 619760 h 2407920"/>
              <a:gd name="connsiteX113" fmla="*/ 3190240 w 3525520"/>
              <a:gd name="connsiteY113" fmla="*/ 579120 h 2407920"/>
              <a:gd name="connsiteX114" fmla="*/ 3129280 w 3525520"/>
              <a:gd name="connsiteY114" fmla="*/ 518160 h 2407920"/>
              <a:gd name="connsiteX115" fmla="*/ 3088640 w 3525520"/>
              <a:gd name="connsiteY115" fmla="*/ 457200 h 2407920"/>
              <a:gd name="connsiteX116" fmla="*/ 3037840 w 3525520"/>
              <a:gd name="connsiteY116" fmla="*/ 396240 h 2407920"/>
              <a:gd name="connsiteX117" fmla="*/ 3007360 w 3525520"/>
              <a:gd name="connsiteY117" fmla="*/ 375920 h 2407920"/>
              <a:gd name="connsiteX118" fmla="*/ 2946400 w 3525520"/>
              <a:gd name="connsiteY118" fmla="*/ 335280 h 2407920"/>
              <a:gd name="connsiteX119" fmla="*/ 2915920 w 3525520"/>
              <a:gd name="connsiteY119" fmla="*/ 304800 h 2407920"/>
              <a:gd name="connsiteX120" fmla="*/ 2854960 w 3525520"/>
              <a:gd name="connsiteY120" fmla="*/ 284480 h 2407920"/>
              <a:gd name="connsiteX121" fmla="*/ 2824480 w 3525520"/>
              <a:gd name="connsiteY121" fmla="*/ 254000 h 2407920"/>
              <a:gd name="connsiteX122" fmla="*/ 2682240 w 3525520"/>
              <a:gd name="connsiteY122" fmla="*/ 223520 h 2407920"/>
              <a:gd name="connsiteX123" fmla="*/ 2641600 w 3525520"/>
              <a:gd name="connsiteY123" fmla="*/ 203200 h 2407920"/>
              <a:gd name="connsiteX124" fmla="*/ 2580640 w 3525520"/>
              <a:gd name="connsiteY124" fmla="*/ 193040 h 2407920"/>
              <a:gd name="connsiteX125" fmla="*/ 2326640 w 3525520"/>
              <a:gd name="connsiteY125" fmla="*/ 172720 h 2407920"/>
              <a:gd name="connsiteX126" fmla="*/ 2296160 w 3525520"/>
              <a:gd name="connsiteY126" fmla="*/ 162560 h 2407920"/>
              <a:gd name="connsiteX127" fmla="*/ 2164080 w 3525520"/>
              <a:gd name="connsiteY127" fmla="*/ 142240 h 2407920"/>
              <a:gd name="connsiteX128" fmla="*/ 2072640 w 3525520"/>
              <a:gd name="connsiteY128" fmla="*/ 152400 h 240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3525520" h="2407920">
                <a:moveTo>
                  <a:pt x="2844800" y="254000"/>
                </a:moveTo>
                <a:cubicBezTo>
                  <a:pt x="2827867" y="250613"/>
                  <a:pt x="2809446" y="251563"/>
                  <a:pt x="2794000" y="243840"/>
                </a:cubicBezTo>
                <a:cubicBezTo>
                  <a:pt x="2781149" y="237414"/>
                  <a:pt x="2775475" y="221330"/>
                  <a:pt x="2763520" y="213360"/>
                </a:cubicBezTo>
                <a:cubicBezTo>
                  <a:pt x="2754609" y="207419"/>
                  <a:pt x="2743200" y="206587"/>
                  <a:pt x="2733040" y="203200"/>
                </a:cubicBezTo>
                <a:cubicBezTo>
                  <a:pt x="2726267" y="193040"/>
                  <a:pt x="2722255" y="180348"/>
                  <a:pt x="2712720" y="172720"/>
                </a:cubicBezTo>
                <a:cubicBezTo>
                  <a:pt x="2704357" y="166030"/>
                  <a:pt x="2692084" y="166779"/>
                  <a:pt x="2682240" y="162560"/>
                </a:cubicBezTo>
                <a:cubicBezTo>
                  <a:pt x="2668319" y="156594"/>
                  <a:pt x="2655781" y="147558"/>
                  <a:pt x="2641600" y="142240"/>
                </a:cubicBezTo>
                <a:cubicBezTo>
                  <a:pt x="2625412" y="136169"/>
                  <a:pt x="2587485" y="131367"/>
                  <a:pt x="2570480" y="121920"/>
                </a:cubicBezTo>
                <a:cubicBezTo>
                  <a:pt x="2549132" y="110060"/>
                  <a:pt x="2532688" y="89003"/>
                  <a:pt x="2509520" y="81280"/>
                </a:cubicBezTo>
                <a:cubicBezTo>
                  <a:pt x="2407086" y="47135"/>
                  <a:pt x="2565975" y="99232"/>
                  <a:pt x="2438400" y="60960"/>
                </a:cubicBezTo>
                <a:cubicBezTo>
                  <a:pt x="2417884" y="54805"/>
                  <a:pt x="2397760" y="47413"/>
                  <a:pt x="2377440" y="40640"/>
                </a:cubicBezTo>
                <a:lnTo>
                  <a:pt x="2346960" y="30480"/>
                </a:lnTo>
                <a:cubicBezTo>
                  <a:pt x="2336800" y="27093"/>
                  <a:pt x="2325391" y="26261"/>
                  <a:pt x="2316480" y="20320"/>
                </a:cubicBezTo>
                <a:lnTo>
                  <a:pt x="2286000" y="0"/>
                </a:lnTo>
                <a:lnTo>
                  <a:pt x="1442720" y="10160"/>
                </a:lnTo>
                <a:cubicBezTo>
                  <a:pt x="1432013" y="10409"/>
                  <a:pt x="1422924" y="19583"/>
                  <a:pt x="1412240" y="20320"/>
                </a:cubicBezTo>
                <a:cubicBezTo>
                  <a:pt x="1324330" y="26383"/>
                  <a:pt x="1236133" y="27093"/>
                  <a:pt x="1148080" y="30480"/>
                </a:cubicBezTo>
                <a:cubicBezTo>
                  <a:pt x="1115733" y="41262"/>
                  <a:pt x="1104696" y="46342"/>
                  <a:pt x="1066800" y="50800"/>
                </a:cubicBezTo>
                <a:cubicBezTo>
                  <a:pt x="1026298" y="55565"/>
                  <a:pt x="985411" y="56457"/>
                  <a:pt x="944880" y="60960"/>
                </a:cubicBezTo>
                <a:cubicBezTo>
                  <a:pt x="924406" y="63235"/>
                  <a:pt x="904030" y="66651"/>
                  <a:pt x="883920" y="71120"/>
                </a:cubicBezTo>
                <a:cubicBezTo>
                  <a:pt x="873465" y="73443"/>
                  <a:pt x="863738" y="78338"/>
                  <a:pt x="853440" y="81280"/>
                </a:cubicBezTo>
                <a:cubicBezTo>
                  <a:pt x="840014" y="85116"/>
                  <a:pt x="826347" y="88053"/>
                  <a:pt x="812800" y="91440"/>
                </a:cubicBezTo>
                <a:cubicBezTo>
                  <a:pt x="802640" y="98213"/>
                  <a:pt x="793753" y="107473"/>
                  <a:pt x="782320" y="111760"/>
                </a:cubicBezTo>
                <a:cubicBezTo>
                  <a:pt x="766151" y="117823"/>
                  <a:pt x="748377" y="118174"/>
                  <a:pt x="731520" y="121920"/>
                </a:cubicBezTo>
                <a:cubicBezTo>
                  <a:pt x="717889" y="124949"/>
                  <a:pt x="704511" y="129051"/>
                  <a:pt x="690880" y="132080"/>
                </a:cubicBezTo>
                <a:cubicBezTo>
                  <a:pt x="674023" y="135826"/>
                  <a:pt x="656740" y="137696"/>
                  <a:pt x="640080" y="142240"/>
                </a:cubicBezTo>
                <a:cubicBezTo>
                  <a:pt x="619416" y="147876"/>
                  <a:pt x="599440" y="155787"/>
                  <a:pt x="579120" y="162560"/>
                </a:cubicBezTo>
                <a:cubicBezTo>
                  <a:pt x="548572" y="172743"/>
                  <a:pt x="544421" y="171156"/>
                  <a:pt x="518160" y="193040"/>
                </a:cubicBezTo>
                <a:cubicBezTo>
                  <a:pt x="507122" y="202238"/>
                  <a:pt x="499635" y="215550"/>
                  <a:pt x="487680" y="223520"/>
                </a:cubicBezTo>
                <a:cubicBezTo>
                  <a:pt x="478545" y="229610"/>
                  <a:pt x="422487" y="242146"/>
                  <a:pt x="416560" y="243840"/>
                </a:cubicBezTo>
                <a:cubicBezTo>
                  <a:pt x="379754" y="254356"/>
                  <a:pt x="388996" y="252056"/>
                  <a:pt x="355600" y="274320"/>
                </a:cubicBezTo>
                <a:cubicBezTo>
                  <a:pt x="348827" y="284480"/>
                  <a:pt x="344661" y="296983"/>
                  <a:pt x="335280" y="304800"/>
                </a:cubicBezTo>
                <a:cubicBezTo>
                  <a:pt x="318540" y="318750"/>
                  <a:pt x="285335" y="328222"/>
                  <a:pt x="264160" y="335280"/>
                </a:cubicBezTo>
                <a:cubicBezTo>
                  <a:pt x="225243" y="393656"/>
                  <a:pt x="252474" y="357126"/>
                  <a:pt x="172720" y="436880"/>
                </a:cubicBezTo>
                <a:cubicBezTo>
                  <a:pt x="162560" y="447040"/>
                  <a:pt x="150210" y="455405"/>
                  <a:pt x="142240" y="467360"/>
                </a:cubicBezTo>
                <a:cubicBezTo>
                  <a:pt x="112527" y="511929"/>
                  <a:pt x="129246" y="488071"/>
                  <a:pt x="91440" y="538480"/>
                </a:cubicBezTo>
                <a:cubicBezTo>
                  <a:pt x="54387" y="649640"/>
                  <a:pt x="113481" y="481267"/>
                  <a:pt x="60960" y="599440"/>
                </a:cubicBezTo>
                <a:cubicBezTo>
                  <a:pt x="52261" y="619013"/>
                  <a:pt x="47413" y="640080"/>
                  <a:pt x="40640" y="660400"/>
                </a:cubicBezTo>
                <a:cubicBezTo>
                  <a:pt x="37253" y="670560"/>
                  <a:pt x="32580" y="680378"/>
                  <a:pt x="30480" y="690880"/>
                </a:cubicBezTo>
                <a:cubicBezTo>
                  <a:pt x="22818" y="729190"/>
                  <a:pt x="15360" y="763643"/>
                  <a:pt x="10160" y="802640"/>
                </a:cubicBezTo>
                <a:cubicBezTo>
                  <a:pt x="6107" y="833039"/>
                  <a:pt x="3387" y="863600"/>
                  <a:pt x="0" y="894080"/>
                </a:cubicBezTo>
                <a:cubicBezTo>
                  <a:pt x="3387" y="992293"/>
                  <a:pt x="4030" y="1090640"/>
                  <a:pt x="10160" y="1188720"/>
                </a:cubicBezTo>
                <a:cubicBezTo>
                  <a:pt x="10828" y="1199409"/>
                  <a:pt x="17378" y="1208902"/>
                  <a:pt x="20320" y="1219200"/>
                </a:cubicBezTo>
                <a:cubicBezTo>
                  <a:pt x="45835" y="1308502"/>
                  <a:pt x="16280" y="1217239"/>
                  <a:pt x="40640" y="1290320"/>
                </a:cubicBezTo>
                <a:cubicBezTo>
                  <a:pt x="45394" y="1328351"/>
                  <a:pt x="50219" y="1383016"/>
                  <a:pt x="60960" y="1422400"/>
                </a:cubicBezTo>
                <a:cubicBezTo>
                  <a:pt x="66596" y="1443064"/>
                  <a:pt x="74507" y="1463040"/>
                  <a:pt x="81280" y="1483360"/>
                </a:cubicBezTo>
                <a:lnTo>
                  <a:pt x="91440" y="1513840"/>
                </a:lnTo>
                <a:lnTo>
                  <a:pt x="101600" y="1544320"/>
                </a:lnTo>
                <a:cubicBezTo>
                  <a:pt x="104987" y="1554480"/>
                  <a:pt x="105819" y="1565889"/>
                  <a:pt x="111760" y="1574800"/>
                </a:cubicBezTo>
                <a:lnTo>
                  <a:pt x="132080" y="1605280"/>
                </a:lnTo>
                <a:cubicBezTo>
                  <a:pt x="163842" y="1732327"/>
                  <a:pt x="123249" y="1574370"/>
                  <a:pt x="152400" y="1676400"/>
                </a:cubicBezTo>
                <a:cubicBezTo>
                  <a:pt x="156236" y="1689826"/>
                  <a:pt x="158724" y="1703614"/>
                  <a:pt x="162560" y="1717040"/>
                </a:cubicBezTo>
                <a:cubicBezTo>
                  <a:pt x="165502" y="1727338"/>
                  <a:pt x="166145" y="1739066"/>
                  <a:pt x="172720" y="1747520"/>
                </a:cubicBezTo>
                <a:cubicBezTo>
                  <a:pt x="190363" y="1770203"/>
                  <a:pt x="209770" y="1792540"/>
                  <a:pt x="233680" y="1808480"/>
                </a:cubicBezTo>
                <a:cubicBezTo>
                  <a:pt x="264397" y="1828958"/>
                  <a:pt x="280163" y="1836590"/>
                  <a:pt x="304800" y="1869440"/>
                </a:cubicBezTo>
                <a:cubicBezTo>
                  <a:pt x="313887" y="1881557"/>
                  <a:pt x="314410" y="1899370"/>
                  <a:pt x="325120" y="1910080"/>
                </a:cubicBezTo>
                <a:cubicBezTo>
                  <a:pt x="335830" y="1920790"/>
                  <a:pt x="353435" y="1921597"/>
                  <a:pt x="365760" y="1930400"/>
                </a:cubicBezTo>
                <a:cubicBezTo>
                  <a:pt x="432352" y="1977966"/>
                  <a:pt x="361337" y="1949246"/>
                  <a:pt x="426720" y="1971040"/>
                </a:cubicBezTo>
                <a:cubicBezTo>
                  <a:pt x="440267" y="1981200"/>
                  <a:pt x="454503" y="1990500"/>
                  <a:pt x="467360" y="2001520"/>
                </a:cubicBezTo>
                <a:cubicBezTo>
                  <a:pt x="478269" y="2010871"/>
                  <a:pt x="485885" y="2024030"/>
                  <a:pt x="497840" y="2032000"/>
                </a:cubicBezTo>
                <a:cubicBezTo>
                  <a:pt x="506751" y="2037941"/>
                  <a:pt x="518160" y="2038773"/>
                  <a:pt x="528320" y="2042160"/>
                </a:cubicBezTo>
                <a:cubicBezTo>
                  <a:pt x="603406" y="2117246"/>
                  <a:pt x="505777" y="2030888"/>
                  <a:pt x="609600" y="2082800"/>
                </a:cubicBezTo>
                <a:cubicBezTo>
                  <a:pt x="622451" y="2089226"/>
                  <a:pt x="629042" y="2104082"/>
                  <a:pt x="640080" y="2113280"/>
                </a:cubicBezTo>
                <a:cubicBezTo>
                  <a:pt x="649461" y="2121097"/>
                  <a:pt x="660624" y="2126503"/>
                  <a:pt x="670560" y="2133600"/>
                </a:cubicBezTo>
                <a:cubicBezTo>
                  <a:pt x="684339" y="2143442"/>
                  <a:pt x="696498" y="2155679"/>
                  <a:pt x="711200" y="2164080"/>
                </a:cubicBezTo>
                <a:cubicBezTo>
                  <a:pt x="720499" y="2169393"/>
                  <a:pt x="732101" y="2169451"/>
                  <a:pt x="741680" y="2174240"/>
                </a:cubicBezTo>
                <a:cubicBezTo>
                  <a:pt x="752602" y="2179701"/>
                  <a:pt x="760727" y="2190273"/>
                  <a:pt x="772160" y="2194560"/>
                </a:cubicBezTo>
                <a:cubicBezTo>
                  <a:pt x="815782" y="2210918"/>
                  <a:pt x="841532" y="2196782"/>
                  <a:pt x="883920" y="2225040"/>
                </a:cubicBezTo>
                <a:cubicBezTo>
                  <a:pt x="926018" y="2253106"/>
                  <a:pt x="902554" y="2242398"/>
                  <a:pt x="955040" y="2255520"/>
                </a:cubicBezTo>
                <a:cubicBezTo>
                  <a:pt x="965200" y="2265680"/>
                  <a:pt x="972669" y="2279574"/>
                  <a:pt x="985520" y="2286000"/>
                </a:cubicBezTo>
                <a:cubicBezTo>
                  <a:pt x="1014257" y="2300368"/>
                  <a:pt x="1046480" y="2306320"/>
                  <a:pt x="1076960" y="2316480"/>
                </a:cubicBezTo>
                <a:cubicBezTo>
                  <a:pt x="1087120" y="2319867"/>
                  <a:pt x="1096938" y="2324540"/>
                  <a:pt x="1107440" y="2326640"/>
                </a:cubicBezTo>
                <a:cubicBezTo>
                  <a:pt x="1124373" y="2330027"/>
                  <a:pt x="1141487" y="2332612"/>
                  <a:pt x="1158240" y="2336800"/>
                </a:cubicBezTo>
                <a:cubicBezTo>
                  <a:pt x="1182159" y="2342780"/>
                  <a:pt x="1205080" y="2352835"/>
                  <a:pt x="1229360" y="2357120"/>
                </a:cubicBezTo>
                <a:cubicBezTo>
                  <a:pt x="1262878" y="2363035"/>
                  <a:pt x="1297093" y="2363893"/>
                  <a:pt x="1330960" y="2367280"/>
                </a:cubicBezTo>
                <a:cubicBezTo>
                  <a:pt x="1351280" y="2374053"/>
                  <a:pt x="1370632" y="2385235"/>
                  <a:pt x="1391920" y="2387600"/>
                </a:cubicBezTo>
                <a:cubicBezTo>
                  <a:pt x="1507161" y="2400405"/>
                  <a:pt x="1453001" y="2393423"/>
                  <a:pt x="1554480" y="2407920"/>
                </a:cubicBezTo>
                <a:lnTo>
                  <a:pt x="1757680" y="2397760"/>
                </a:lnTo>
                <a:lnTo>
                  <a:pt x="1930400" y="2387600"/>
                </a:lnTo>
                <a:lnTo>
                  <a:pt x="2255520" y="2377440"/>
                </a:lnTo>
                <a:cubicBezTo>
                  <a:pt x="2322736" y="2360636"/>
                  <a:pt x="2388969" y="2341782"/>
                  <a:pt x="2458720" y="2336800"/>
                </a:cubicBezTo>
                <a:lnTo>
                  <a:pt x="2600960" y="2326640"/>
                </a:lnTo>
                <a:cubicBezTo>
                  <a:pt x="2721438" y="2296520"/>
                  <a:pt x="2530699" y="2342724"/>
                  <a:pt x="2712720" y="2306320"/>
                </a:cubicBezTo>
                <a:cubicBezTo>
                  <a:pt x="2757108" y="2297442"/>
                  <a:pt x="2734273" y="2292362"/>
                  <a:pt x="2783840" y="2275840"/>
                </a:cubicBezTo>
                <a:cubicBezTo>
                  <a:pt x="2810334" y="2267009"/>
                  <a:pt x="2838027" y="2262293"/>
                  <a:pt x="2865120" y="2255520"/>
                </a:cubicBezTo>
                <a:cubicBezTo>
                  <a:pt x="2878667" y="2252133"/>
                  <a:pt x="2893271" y="2251605"/>
                  <a:pt x="2905760" y="2245360"/>
                </a:cubicBezTo>
                <a:cubicBezTo>
                  <a:pt x="2919307" y="2238587"/>
                  <a:pt x="2932338" y="2230665"/>
                  <a:pt x="2946400" y="2225040"/>
                </a:cubicBezTo>
                <a:cubicBezTo>
                  <a:pt x="2987626" y="2208550"/>
                  <a:pt x="3008081" y="2204540"/>
                  <a:pt x="3048000" y="2194560"/>
                </a:cubicBezTo>
                <a:cubicBezTo>
                  <a:pt x="3061547" y="2184400"/>
                  <a:pt x="3076666" y="2176054"/>
                  <a:pt x="3088640" y="2164080"/>
                </a:cubicBezTo>
                <a:cubicBezTo>
                  <a:pt x="3097274" y="2155446"/>
                  <a:pt x="3103499" y="2144522"/>
                  <a:pt x="3108960" y="2133600"/>
                </a:cubicBezTo>
                <a:cubicBezTo>
                  <a:pt x="3113749" y="2124021"/>
                  <a:pt x="3111547" y="2110693"/>
                  <a:pt x="3119120" y="2103120"/>
                </a:cubicBezTo>
                <a:cubicBezTo>
                  <a:pt x="3126693" y="2095547"/>
                  <a:pt x="3139440" y="2096347"/>
                  <a:pt x="3149600" y="2092960"/>
                </a:cubicBezTo>
                <a:cubicBezTo>
                  <a:pt x="3150814" y="2091139"/>
                  <a:pt x="3209437" y="2000763"/>
                  <a:pt x="3220720" y="1991360"/>
                </a:cubicBezTo>
                <a:cubicBezTo>
                  <a:pt x="3228947" y="1984504"/>
                  <a:pt x="3241040" y="1984587"/>
                  <a:pt x="3251200" y="1981200"/>
                </a:cubicBezTo>
                <a:cubicBezTo>
                  <a:pt x="3270979" y="1921862"/>
                  <a:pt x="3245884" y="1976356"/>
                  <a:pt x="3291840" y="1930400"/>
                </a:cubicBezTo>
                <a:cubicBezTo>
                  <a:pt x="3359573" y="1862667"/>
                  <a:pt x="3261360" y="1933787"/>
                  <a:pt x="3342640" y="1879600"/>
                </a:cubicBezTo>
                <a:cubicBezTo>
                  <a:pt x="3356187" y="1859280"/>
                  <a:pt x="3375557" y="1841808"/>
                  <a:pt x="3383280" y="1818640"/>
                </a:cubicBezTo>
                <a:cubicBezTo>
                  <a:pt x="3386667" y="1808480"/>
                  <a:pt x="3387499" y="1797071"/>
                  <a:pt x="3393440" y="1788160"/>
                </a:cubicBezTo>
                <a:cubicBezTo>
                  <a:pt x="3401410" y="1776205"/>
                  <a:pt x="3413760" y="1767840"/>
                  <a:pt x="3423920" y="1757680"/>
                </a:cubicBezTo>
                <a:cubicBezTo>
                  <a:pt x="3449457" y="1681068"/>
                  <a:pt x="3415009" y="1775502"/>
                  <a:pt x="3454400" y="1696720"/>
                </a:cubicBezTo>
                <a:cubicBezTo>
                  <a:pt x="3462520" y="1680480"/>
                  <a:pt x="3470380" y="1640791"/>
                  <a:pt x="3474720" y="1625600"/>
                </a:cubicBezTo>
                <a:cubicBezTo>
                  <a:pt x="3477662" y="1615302"/>
                  <a:pt x="3482472" y="1605555"/>
                  <a:pt x="3484880" y="1595120"/>
                </a:cubicBezTo>
                <a:cubicBezTo>
                  <a:pt x="3492646" y="1561467"/>
                  <a:pt x="3494278" y="1526285"/>
                  <a:pt x="3505200" y="1493520"/>
                </a:cubicBezTo>
                <a:lnTo>
                  <a:pt x="3525520" y="1432560"/>
                </a:lnTo>
                <a:cubicBezTo>
                  <a:pt x="3522133" y="1307253"/>
                  <a:pt x="3524084" y="1181688"/>
                  <a:pt x="3515360" y="1056640"/>
                </a:cubicBezTo>
                <a:cubicBezTo>
                  <a:pt x="3513869" y="1035273"/>
                  <a:pt x="3501813" y="1016000"/>
                  <a:pt x="3495040" y="995680"/>
                </a:cubicBezTo>
                <a:cubicBezTo>
                  <a:pt x="3491653" y="985520"/>
                  <a:pt x="3490821" y="974111"/>
                  <a:pt x="3484880" y="965200"/>
                </a:cubicBezTo>
                <a:cubicBezTo>
                  <a:pt x="3478107" y="955040"/>
                  <a:pt x="3470021" y="945642"/>
                  <a:pt x="3464560" y="934720"/>
                </a:cubicBezTo>
                <a:cubicBezTo>
                  <a:pt x="3440023" y="885645"/>
                  <a:pt x="3475301" y="918174"/>
                  <a:pt x="3423920" y="883920"/>
                </a:cubicBezTo>
                <a:cubicBezTo>
                  <a:pt x="3376507" y="812800"/>
                  <a:pt x="3403600" y="836507"/>
                  <a:pt x="3352800" y="802640"/>
                </a:cubicBezTo>
                <a:cubicBezTo>
                  <a:pt x="3323631" y="685965"/>
                  <a:pt x="3368291" y="825877"/>
                  <a:pt x="3312160" y="741680"/>
                </a:cubicBezTo>
                <a:cubicBezTo>
                  <a:pt x="3257151" y="659167"/>
                  <a:pt x="3354437" y="739657"/>
                  <a:pt x="3271520" y="670560"/>
                </a:cubicBezTo>
                <a:cubicBezTo>
                  <a:pt x="3240068" y="644350"/>
                  <a:pt x="3236751" y="656427"/>
                  <a:pt x="3210560" y="619760"/>
                </a:cubicBezTo>
                <a:cubicBezTo>
                  <a:pt x="3201757" y="607435"/>
                  <a:pt x="3198267" y="591963"/>
                  <a:pt x="3190240" y="579120"/>
                </a:cubicBezTo>
                <a:cubicBezTo>
                  <a:pt x="3163235" y="535913"/>
                  <a:pt x="3166060" y="542680"/>
                  <a:pt x="3129280" y="518160"/>
                </a:cubicBezTo>
                <a:lnTo>
                  <a:pt x="3088640" y="457200"/>
                </a:lnTo>
                <a:cubicBezTo>
                  <a:pt x="3068660" y="427230"/>
                  <a:pt x="3067176" y="420686"/>
                  <a:pt x="3037840" y="396240"/>
                </a:cubicBezTo>
                <a:cubicBezTo>
                  <a:pt x="3028459" y="388423"/>
                  <a:pt x="3016741" y="383737"/>
                  <a:pt x="3007360" y="375920"/>
                </a:cubicBezTo>
                <a:cubicBezTo>
                  <a:pt x="2956623" y="333639"/>
                  <a:pt x="2999965" y="353135"/>
                  <a:pt x="2946400" y="335280"/>
                </a:cubicBezTo>
                <a:cubicBezTo>
                  <a:pt x="2936240" y="325120"/>
                  <a:pt x="2928480" y="311778"/>
                  <a:pt x="2915920" y="304800"/>
                </a:cubicBezTo>
                <a:cubicBezTo>
                  <a:pt x="2897196" y="294398"/>
                  <a:pt x="2854960" y="284480"/>
                  <a:pt x="2854960" y="284480"/>
                </a:cubicBezTo>
                <a:cubicBezTo>
                  <a:pt x="2844800" y="274320"/>
                  <a:pt x="2837561" y="259946"/>
                  <a:pt x="2824480" y="254000"/>
                </a:cubicBezTo>
                <a:cubicBezTo>
                  <a:pt x="2795166" y="240676"/>
                  <a:pt x="2717673" y="229425"/>
                  <a:pt x="2682240" y="223520"/>
                </a:cubicBezTo>
                <a:cubicBezTo>
                  <a:pt x="2668693" y="216747"/>
                  <a:pt x="2656107" y="207552"/>
                  <a:pt x="2641600" y="203200"/>
                </a:cubicBezTo>
                <a:cubicBezTo>
                  <a:pt x="2621869" y="197281"/>
                  <a:pt x="2601001" y="196172"/>
                  <a:pt x="2580640" y="193040"/>
                </a:cubicBezTo>
                <a:cubicBezTo>
                  <a:pt x="2463788" y="175063"/>
                  <a:pt x="2495931" y="182125"/>
                  <a:pt x="2326640" y="172720"/>
                </a:cubicBezTo>
                <a:cubicBezTo>
                  <a:pt x="2316480" y="169333"/>
                  <a:pt x="2306615" y="164883"/>
                  <a:pt x="2296160" y="162560"/>
                </a:cubicBezTo>
                <a:cubicBezTo>
                  <a:pt x="2270786" y="156921"/>
                  <a:pt x="2186766" y="145481"/>
                  <a:pt x="2164080" y="142240"/>
                </a:cubicBezTo>
                <a:cubicBezTo>
                  <a:pt x="2099996" y="155057"/>
                  <a:pt x="2130549" y="152400"/>
                  <a:pt x="2072640" y="152400"/>
                </a:cubicBezTo>
              </a:path>
            </a:pathLst>
          </a:custGeom>
          <a:noFill/>
          <a:ln w="123825">
            <a:solidFill>
              <a:srgbClr val="00B050">
                <a:alpha val="52157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Freihandform 8"/>
          <p:cNvSpPr/>
          <p:nvPr/>
        </p:nvSpPr>
        <p:spPr>
          <a:xfrm>
            <a:off x="-14785" y="3579862"/>
            <a:ext cx="4010721" cy="1080120"/>
          </a:xfrm>
          <a:custGeom>
            <a:avLst/>
            <a:gdLst>
              <a:gd name="connsiteX0" fmla="*/ 2844800 w 3525520"/>
              <a:gd name="connsiteY0" fmla="*/ 254000 h 2407920"/>
              <a:gd name="connsiteX1" fmla="*/ 2794000 w 3525520"/>
              <a:gd name="connsiteY1" fmla="*/ 243840 h 2407920"/>
              <a:gd name="connsiteX2" fmla="*/ 2763520 w 3525520"/>
              <a:gd name="connsiteY2" fmla="*/ 213360 h 2407920"/>
              <a:gd name="connsiteX3" fmla="*/ 2733040 w 3525520"/>
              <a:gd name="connsiteY3" fmla="*/ 203200 h 2407920"/>
              <a:gd name="connsiteX4" fmla="*/ 2712720 w 3525520"/>
              <a:gd name="connsiteY4" fmla="*/ 172720 h 2407920"/>
              <a:gd name="connsiteX5" fmla="*/ 2682240 w 3525520"/>
              <a:gd name="connsiteY5" fmla="*/ 162560 h 2407920"/>
              <a:gd name="connsiteX6" fmla="*/ 2641600 w 3525520"/>
              <a:gd name="connsiteY6" fmla="*/ 142240 h 2407920"/>
              <a:gd name="connsiteX7" fmla="*/ 2570480 w 3525520"/>
              <a:gd name="connsiteY7" fmla="*/ 121920 h 2407920"/>
              <a:gd name="connsiteX8" fmla="*/ 2509520 w 3525520"/>
              <a:gd name="connsiteY8" fmla="*/ 81280 h 2407920"/>
              <a:gd name="connsiteX9" fmla="*/ 2438400 w 3525520"/>
              <a:gd name="connsiteY9" fmla="*/ 60960 h 2407920"/>
              <a:gd name="connsiteX10" fmla="*/ 2377440 w 3525520"/>
              <a:gd name="connsiteY10" fmla="*/ 40640 h 2407920"/>
              <a:gd name="connsiteX11" fmla="*/ 2346960 w 3525520"/>
              <a:gd name="connsiteY11" fmla="*/ 30480 h 2407920"/>
              <a:gd name="connsiteX12" fmla="*/ 2316480 w 3525520"/>
              <a:gd name="connsiteY12" fmla="*/ 20320 h 2407920"/>
              <a:gd name="connsiteX13" fmla="*/ 2286000 w 3525520"/>
              <a:gd name="connsiteY13" fmla="*/ 0 h 2407920"/>
              <a:gd name="connsiteX14" fmla="*/ 1442720 w 3525520"/>
              <a:gd name="connsiteY14" fmla="*/ 10160 h 2407920"/>
              <a:gd name="connsiteX15" fmla="*/ 1412240 w 3525520"/>
              <a:gd name="connsiteY15" fmla="*/ 20320 h 2407920"/>
              <a:gd name="connsiteX16" fmla="*/ 1148080 w 3525520"/>
              <a:gd name="connsiteY16" fmla="*/ 30480 h 2407920"/>
              <a:gd name="connsiteX17" fmla="*/ 1066800 w 3525520"/>
              <a:gd name="connsiteY17" fmla="*/ 50800 h 2407920"/>
              <a:gd name="connsiteX18" fmla="*/ 944880 w 3525520"/>
              <a:gd name="connsiteY18" fmla="*/ 60960 h 2407920"/>
              <a:gd name="connsiteX19" fmla="*/ 883920 w 3525520"/>
              <a:gd name="connsiteY19" fmla="*/ 71120 h 2407920"/>
              <a:gd name="connsiteX20" fmla="*/ 853440 w 3525520"/>
              <a:gd name="connsiteY20" fmla="*/ 81280 h 2407920"/>
              <a:gd name="connsiteX21" fmla="*/ 812800 w 3525520"/>
              <a:gd name="connsiteY21" fmla="*/ 91440 h 2407920"/>
              <a:gd name="connsiteX22" fmla="*/ 782320 w 3525520"/>
              <a:gd name="connsiteY22" fmla="*/ 111760 h 2407920"/>
              <a:gd name="connsiteX23" fmla="*/ 731520 w 3525520"/>
              <a:gd name="connsiteY23" fmla="*/ 121920 h 2407920"/>
              <a:gd name="connsiteX24" fmla="*/ 690880 w 3525520"/>
              <a:gd name="connsiteY24" fmla="*/ 132080 h 2407920"/>
              <a:gd name="connsiteX25" fmla="*/ 640080 w 3525520"/>
              <a:gd name="connsiteY25" fmla="*/ 142240 h 2407920"/>
              <a:gd name="connsiteX26" fmla="*/ 579120 w 3525520"/>
              <a:gd name="connsiteY26" fmla="*/ 162560 h 2407920"/>
              <a:gd name="connsiteX27" fmla="*/ 518160 w 3525520"/>
              <a:gd name="connsiteY27" fmla="*/ 193040 h 2407920"/>
              <a:gd name="connsiteX28" fmla="*/ 487680 w 3525520"/>
              <a:gd name="connsiteY28" fmla="*/ 223520 h 2407920"/>
              <a:gd name="connsiteX29" fmla="*/ 416560 w 3525520"/>
              <a:gd name="connsiteY29" fmla="*/ 243840 h 2407920"/>
              <a:gd name="connsiteX30" fmla="*/ 355600 w 3525520"/>
              <a:gd name="connsiteY30" fmla="*/ 274320 h 2407920"/>
              <a:gd name="connsiteX31" fmla="*/ 335280 w 3525520"/>
              <a:gd name="connsiteY31" fmla="*/ 304800 h 2407920"/>
              <a:gd name="connsiteX32" fmla="*/ 264160 w 3525520"/>
              <a:gd name="connsiteY32" fmla="*/ 335280 h 2407920"/>
              <a:gd name="connsiteX33" fmla="*/ 172720 w 3525520"/>
              <a:gd name="connsiteY33" fmla="*/ 436880 h 2407920"/>
              <a:gd name="connsiteX34" fmla="*/ 142240 w 3525520"/>
              <a:gd name="connsiteY34" fmla="*/ 467360 h 2407920"/>
              <a:gd name="connsiteX35" fmla="*/ 91440 w 3525520"/>
              <a:gd name="connsiteY35" fmla="*/ 538480 h 2407920"/>
              <a:gd name="connsiteX36" fmla="*/ 60960 w 3525520"/>
              <a:gd name="connsiteY36" fmla="*/ 599440 h 2407920"/>
              <a:gd name="connsiteX37" fmla="*/ 40640 w 3525520"/>
              <a:gd name="connsiteY37" fmla="*/ 660400 h 2407920"/>
              <a:gd name="connsiteX38" fmla="*/ 30480 w 3525520"/>
              <a:gd name="connsiteY38" fmla="*/ 690880 h 2407920"/>
              <a:gd name="connsiteX39" fmla="*/ 10160 w 3525520"/>
              <a:gd name="connsiteY39" fmla="*/ 802640 h 2407920"/>
              <a:gd name="connsiteX40" fmla="*/ 0 w 3525520"/>
              <a:gd name="connsiteY40" fmla="*/ 894080 h 2407920"/>
              <a:gd name="connsiteX41" fmla="*/ 10160 w 3525520"/>
              <a:gd name="connsiteY41" fmla="*/ 1188720 h 2407920"/>
              <a:gd name="connsiteX42" fmla="*/ 20320 w 3525520"/>
              <a:gd name="connsiteY42" fmla="*/ 1219200 h 2407920"/>
              <a:gd name="connsiteX43" fmla="*/ 40640 w 3525520"/>
              <a:gd name="connsiteY43" fmla="*/ 1290320 h 2407920"/>
              <a:gd name="connsiteX44" fmla="*/ 60960 w 3525520"/>
              <a:gd name="connsiteY44" fmla="*/ 1422400 h 2407920"/>
              <a:gd name="connsiteX45" fmla="*/ 81280 w 3525520"/>
              <a:gd name="connsiteY45" fmla="*/ 1483360 h 2407920"/>
              <a:gd name="connsiteX46" fmla="*/ 91440 w 3525520"/>
              <a:gd name="connsiteY46" fmla="*/ 1513840 h 2407920"/>
              <a:gd name="connsiteX47" fmla="*/ 101600 w 3525520"/>
              <a:gd name="connsiteY47" fmla="*/ 1544320 h 2407920"/>
              <a:gd name="connsiteX48" fmla="*/ 111760 w 3525520"/>
              <a:gd name="connsiteY48" fmla="*/ 1574800 h 2407920"/>
              <a:gd name="connsiteX49" fmla="*/ 132080 w 3525520"/>
              <a:gd name="connsiteY49" fmla="*/ 1605280 h 2407920"/>
              <a:gd name="connsiteX50" fmla="*/ 152400 w 3525520"/>
              <a:gd name="connsiteY50" fmla="*/ 1676400 h 2407920"/>
              <a:gd name="connsiteX51" fmla="*/ 162560 w 3525520"/>
              <a:gd name="connsiteY51" fmla="*/ 1717040 h 2407920"/>
              <a:gd name="connsiteX52" fmla="*/ 172720 w 3525520"/>
              <a:gd name="connsiteY52" fmla="*/ 1747520 h 2407920"/>
              <a:gd name="connsiteX53" fmla="*/ 233680 w 3525520"/>
              <a:gd name="connsiteY53" fmla="*/ 1808480 h 2407920"/>
              <a:gd name="connsiteX54" fmla="*/ 304800 w 3525520"/>
              <a:gd name="connsiteY54" fmla="*/ 1869440 h 2407920"/>
              <a:gd name="connsiteX55" fmla="*/ 325120 w 3525520"/>
              <a:gd name="connsiteY55" fmla="*/ 1910080 h 2407920"/>
              <a:gd name="connsiteX56" fmla="*/ 365760 w 3525520"/>
              <a:gd name="connsiteY56" fmla="*/ 1930400 h 2407920"/>
              <a:gd name="connsiteX57" fmla="*/ 426720 w 3525520"/>
              <a:gd name="connsiteY57" fmla="*/ 1971040 h 2407920"/>
              <a:gd name="connsiteX58" fmla="*/ 467360 w 3525520"/>
              <a:gd name="connsiteY58" fmla="*/ 2001520 h 2407920"/>
              <a:gd name="connsiteX59" fmla="*/ 497840 w 3525520"/>
              <a:gd name="connsiteY59" fmla="*/ 2032000 h 2407920"/>
              <a:gd name="connsiteX60" fmla="*/ 528320 w 3525520"/>
              <a:gd name="connsiteY60" fmla="*/ 2042160 h 2407920"/>
              <a:gd name="connsiteX61" fmla="*/ 609600 w 3525520"/>
              <a:gd name="connsiteY61" fmla="*/ 2082800 h 2407920"/>
              <a:gd name="connsiteX62" fmla="*/ 640080 w 3525520"/>
              <a:gd name="connsiteY62" fmla="*/ 2113280 h 2407920"/>
              <a:gd name="connsiteX63" fmla="*/ 670560 w 3525520"/>
              <a:gd name="connsiteY63" fmla="*/ 2133600 h 2407920"/>
              <a:gd name="connsiteX64" fmla="*/ 711200 w 3525520"/>
              <a:gd name="connsiteY64" fmla="*/ 2164080 h 2407920"/>
              <a:gd name="connsiteX65" fmla="*/ 741680 w 3525520"/>
              <a:gd name="connsiteY65" fmla="*/ 2174240 h 2407920"/>
              <a:gd name="connsiteX66" fmla="*/ 772160 w 3525520"/>
              <a:gd name="connsiteY66" fmla="*/ 2194560 h 2407920"/>
              <a:gd name="connsiteX67" fmla="*/ 883920 w 3525520"/>
              <a:gd name="connsiteY67" fmla="*/ 2225040 h 2407920"/>
              <a:gd name="connsiteX68" fmla="*/ 955040 w 3525520"/>
              <a:gd name="connsiteY68" fmla="*/ 2255520 h 2407920"/>
              <a:gd name="connsiteX69" fmla="*/ 985520 w 3525520"/>
              <a:gd name="connsiteY69" fmla="*/ 2286000 h 2407920"/>
              <a:gd name="connsiteX70" fmla="*/ 1076960 w 3525520"/>
              <a:gd name="connsiteY70" fmla="*/ 2316480 h 2407920"/>
              <a:gd name="connsiteX71" fmla="*/ 1107440 w 3525520"/>
              <a:gd name="connsiteY71" fmla="*/ 2326640 h 2407920"/>
              <a:gd name="connsiteX72" fmla="*/ 1158240 w 3525520"/>
              <a:gd name="connsiteY72" fmla="*/ 2336800 h 2407920"/>
              <a:gd name="connsiteX73" fmla="*/ 1229360 w 3525520"/>
              <a:gd name="connsiteY73" fmla="*/ 2357120 h 2407920"/>
              <a:gd name="connsiteX74" fmla="*/ 1330960 w 3525520"/>
              <a:gd name="connsiteY74" fmla="*/ 2367280 h 2407920"/>
              <a:gd name="connsiteX75" fmla="*/ 1391920 w 3525520"/>
              <a:gd name="connsiteY75" fmla="*/ 2387600 h 2407920"/>
              <a:gd name="connsiteX76" fmla="*/ 1554480 w 3525520"/>
              <a:gd name="connsiteY76" fmla="*/ 2407920 h 2407920"/>
              <a:gd name="connsiteX77" fmla="*/ 1757680 w 3525520"/>
              <a:gd name="connsiteY77" fmla="*/ 2397760 h 2407920"/>
              <a:gd name="connsiteX78" fmla="*/ 1930400 w 3525520"/>
              <a:gd name="connsiteY78" fmla="*/ 2387600 h 2407920"/>
              <a:gd name="connsiteX79" fmla="*/ 2255520 w 3525520"/>
              <a:gd name="connsiteY79" fmla="*/ 2377440 h 2407920"/>
              <a:gd name="connsiteX80" fmla="*/ 2458720 w 3525520"/>
              <a:gd name="connsiteY80" fmla="*/ 2336800 h 2407920"/>
              <a:gd name="connsiteX81" fmla="*/ 2600960 w 3525520"/>
              <a:gd name="connsiteY81" fmla="*/ 2326640 h 2407920"/>
              <a:gd name="connsiteX82" fmla="*/ 2712720 w 3525520"/>
              <a:gd name="connsiteY82" fmla="*/ 2306320 h 2407920"/>
              <a:gd name="connsiteX83" fmla="*/ 2783840 w 3525520"/>
              <a:gd name="connsiteY83" fmla="*/ 2275840 h 2407920"/>
              <a:gd name="connsiteX84" fmla="*/ 2865120 w 3525520"/>
              <a:gd name="connsiteY84" fmla="*/ 2255520 h 2407920"/>
              <a:gd name="connsiteX85" fmla="*/ 2905760 w 3525520"/>
              <a:gd name="connsiteY85" fmla="*/ 2245360 h 2407920"/>
              <a:gd name="connsiteX86" fmla="*/ 2946400 w 3525520"/>
              <a:gd name="connsiteY86" fmla="*/ 2225040 h 2407920"/>
              <a:gd name="connsiteX87" fmla="*/ 3048000 w 3525520"/>
              <a:gd name="connsiteY87" fmla="*/ 2194560 h 2407920"/>
              <a:gd name="connsiteX88" fmla="*/ 3088640 w 3525520"/>
              <a:gd name="connsiteY88" fmla="*/ 2164080 h 2407920"/>
              <a:gd name="connsiteX89" fmla="*/ 3108960 w 3525520"/>
              <a:gd name="connsiteY89" fmla="*/ 2133600 h 2407920"/>
              <a:gd name="connsiteX90" fmla="*/ 3119120 w 3525520"/>
              <a:gd name="connsiteY90" fmla="*/ 2103120 h 2407920"/>
              <a:gd name="connsiteX91" fmla="*/ 3149600 w 3525520"/>
              <a:gd name="connsiteY91" fmla="*/ 2092960 h 2407920"/>
              <a:gd name="connsiteX92" fmla="*/ 3220720 w 3525520"/>
              <a:gd name="connsiteY92" fmla="*/ 1991360 h 2407920"/>
              <a:gd name="connsiteX93" fmla="*/ 3251200 w 3525520"/>
              <a:gd name="connsiteY93" fmla="*/ 1981200 h 2407920"/>
              <a:gd name="connsiteX94" fmla="*/ 3291840 w 3525520"/>
              <a:gd name="connsiteY94" fmla="*/ 1930400 h 2407920"/>
              <a:gd name="connsiteX95" fmla="*/ 3342640 w 3525520"/>
              <a:gd name="connsiteY95" fmla="*/ 1879600 h 2407920"/>
              <a:gd name="connsiteX96" fmla="*/ 3383280 w 3525520"/>
              <a:gd name="connsiteY96" fmla="*/ 1818640 h 2407920"/>
              <a:gd name="connsiteX97" fmla="*/ 3393440 w 3525520"/>
              <a:gd name="connsiteY97" fmla="*/ 1788160 h 2407920"/>
              <a:gd name="connsiteX98" fmla="*/ 3423920 w 3525520"/>
              <a:gd name="connsiteY98" fmla="*/ 1757680 h 2407920"/>
              <a:gd name="connsiteX99" fmla="*/ 3454400 w 3525520"/>
              <a:gd name="connsiteY99" fmla="*/ 1696720 h 2407920"/>
              <a:gd name="connsiteX100" fmla="*/ 3474720 w 3525520"/>
              <a:gd name="connsiteY100" fmla="*/ 1625600 h 2407920"/>
              <a:gd name="connsiteX101" fmla="*/ 3484880 w 3525520"/>
              <a:gd name="connsiteY101" fmla="*/ 1595120 h 2407920"/>
              <a:gd name="connsiteX102" fmla="*/ 3505200 w 3525520"/>
              <a:gd name="connsiteY102" fmla="*/ 1493520 h 2407920"/>
              <a:gd name="connsiteX103" fmla="*/ 3525520 w 3525520"/>
              <a:gd name="connsiteY103" fmla="*/ 1432560 h 2407920"/>
              <a:gd name="connsiteX104" fmla="*/ 3515360 w 3525520"/>
              <a:gd name="connsiteY104" fmla="*/ 1056640 h 2407920"/>
              <a:gd name="connsiteX105" fmla="*/ 3495040 w 3525520"/>
              <a:gd name="connsiteY105" fmla="*/ 995680 h 2407920"/>
              <a:gd name="connsiteX106" fmla="*/ 3484880 w 3525520"/>
              <a:gd name="connsiteY106" fmla="*/ 965200 h 2407920"/>
              <a:gd name="connsiteX107" fmla="*/ 3464560 w 3525520"/>
              <a:gd name="connsiteY107" fmla="*/ 934720 h 2407920"/>
              <a:gd name="connsiteX108" fmla="*/ 3423920 w 3525520"/>
              <a:gd name="connsiteY108" fmla="*/ 883920 h 2407920"/>
              <a:gd name="connsiteX109" fmla="*/ 3352800 w 3525520"/>
              <a:gd name="connsiteY109" fmla="*/ 802640 h 2407920"/>
              <a:gd name="connsiteX110" fmla="*/ 3312160 w 3525520"/>
              <a:gd name="connsiteY110" fmla="*/ 741680 h 2407920"/>
              <a:gd name="connsiteX111" fmla="*/ 3271520 w 3525520"/>
              <a:gd name="connsiteY111" fmla="*/ 670560 h 2407920"/>
              <a:gd name="connsiteX112" fmla="*/ 3210560 w 3525520"/>
              <a:gd name="connsiteY112" fmla="*/ 619760 h 2407920"/>
              <a:gd name="connsiteX113" fmla="*/ 3190240 w 3525520"/>
              <a:gd name="connsiteY113" fmla="*/ 579120 h 2407920"/>
              <a:gd name="connsiteX114" fmla="*/ 3129280 w 3525520"/>
              <a:gd name="connsiteY114" fmla="*/ 518160 h 2407920"/>
              <a:gd name="connsiteX115" fmla="*/ 3088640 w 3525520"/>
              <a:gd name="connsiteY115" fmla="*/ 457200 h 2407920"/>
              <a:gd name="connsiteX116" fmla="*/ 3037840 w 3525520"/>
              <a:gd name="connsiteY116" fmla="*/ 396240 h 2407920"/>
              <a:gd name="connsiteX117" fmla="*/ 3007360 w 3525520"/>
              <a:gd name="connsiteY117" fmla="*/ 375920 h 2407920"/>
              <a:gd name="connsiteX118" fmla="*/ 2946400 w 3525520"/>
              <a:gd name="connsiteY118" fmla="*/ 335280 h 2407920"/>
              <a:gd name="connsiteX119" fmla="*/ 2915920 w 3525520"/>
              <a:gd name="connsiteY119" fmla="*/ 304800 h 2407920"/>
              <a:gd name="connsiteX120" fmla="*/ 2854960 w 3525520"/>
              <a:gd name="connsiteY120" fmla="*/ 284480 h 2407920"/>
              <a:gd name="connsiteX121" fmla="*/ 2824480 w 3525520"/>
              <a:gd name="connsiteY121" fmla="*/ 254000 h 2407920"/>
              <a:gd name="connsiteX122" fmla="*/ 2682240 w 3525520"/>
              <a:gd name="connsiteY122" fmla="*/ 223520 h 2407920"/>
              <a:gd name="connsiteX123" fmla="*/ 2641600 w 3525520"/>
              <a:gd name="connsiteY123" fmla="*/ 203200 h 2407920"/>
              <a:gd name="connsiteX124" fmla="*/ 2580640 w 3525520"/>
              <a:gd name="connsiteY124" fmla="*/ 193040 h 2407920"/>
              <a:gd name="connsiteX125" fmla="*/ 2326640 w 3525520"/>
              <a:gd name="connsiteY125" fmla="*/ 172720 h 2407920"/>
              <a:gd name="connsiteX126" fmla="*/ 2296160 w 3525520"/>
              <a:gd name="connsiteY126" fmla="*/ 162560 h 2407920"/>
              <a:gd name="connsiteX127" fmla="*/ 2164080 w 3525520"/>
              <a:gd name="connsiteY127" fmla="*/ 142240 h 2407920"/>
              <a:gd name="connsiteX128" fmla="*/ 2072640 w 3525520"/>
              <a:gd name="connsiteY128" fmla="*/ 152400 h 240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3525520" h="2407920">
                <a:moveTo>
                  <a:pt x="2844800" y="254000"/>
                </a:moveTo>
                <a:cubicBezTo>
                  <a:pt x="2827867" y="250613"/>
                  <a:pt x="2809446" y="251563"/>
                  <a:pt x="2794000" y="243840"/>
                </a:cubicBezTo>
                <a:cubicBezTo>
                  <a:pt x="2781149" y="237414"/>
                  <a:pt x="2775475" y="221330"/>
                  <a:pt x="2763520" y="213360"/>
                </a:cubicBezTo>
                <a:cubicBezTo>
                  <a:pt x="2754609" y="207419"/>
                  <a:pt x="2743200" y="206587"/>
                  <a:pt x="2733040" y="203200"/>
                </a:cubicBezTo>
                <a:cubicBezTo>
                  <a:pt x="2726267" y="193040"/>
                  <a:pt x="2722255" y="180348"/>
                  <a:pt x="2712720" y="172720"/>
                </a:cubicBezTo>
                <a:cubicBezTo>
                  <a:pt x="2704357" y="166030"/>
                  <a:pt x="2692084" y="166779"/>
                  <a:pt x="2682240" y="162560"/>
                </a:cubicBezTo>
                <a:cubicBezTo>
                  <a:pt x="2668319" y="156594"/>
                  <a:pt x="2655781" y="147558"/>
                  <a:pt x="2641600" y="142240"/>
                </a:cubicBezTo>
                <a:cubicBezTo>
                  <a:pt x="2625412" y="136169"/>
                  <a:pt x="2587485" y="131367"/>
                  <a:pt x="2570480" y="121920"/>
                </a:cubicBezTo>
                <a:cubicBezTo>
                  <a:pt x="2549132" y="110060"/>
                  <a:pt x="2532688" y="89003"/>
                  <a:pt x="2509520" y="81280"/>
                </a:cubicBezTo>
                <a:cubicBezTo>
                  <a:pt x="2407086" y="47135"/>
                  <a:pt x="2565975" y="99232"/>
                  <a:pt x="2438400" y="60960"/>
                </a:cubicBezTo>
                <a:cubicBezTo>
                  <a:pt x="2417884" y="54805"/>
                  <a:pt x="2397760" y="47413"/>
                  <a:pt x="2377440" y="40640"/>
                </a:cubicBezTo>
                <a:lnTo>
                  <a:pt x="2346960" y="30480"/>
                </a:lnTo>
                <a:cubicBezTo>
                  <a:pt x="2336800" y="27093"/>
                  <a:pt x="2325391" y="26261"/>
                  <a:pt x="2316480" y="20320"/>
                </a:cubicBezTo>
                <a:lnTo>
                  <a:pt x="2286000" y="0"/>
                </a:lnTo>
                <a:lnTo>
                  <a:pt x="1442720" y="10160"/>
                </a:lnTo>
                <a:cubicBezTo>
                  <a:pt x="1432013" y="10409"/>
                  <a:pt x="1422924" y="19583"/>
                  <a:pt x="1412240" y="20320"/>
                </a:cubicBezTo>
                <a:cubicBezTo>
                  <a:pt x="1324330" y="26383"/>
                  <a:pt x="1236133" y="27093"/>
                  <a:pt x="1148080" y="30480"/>
                </a:cubicBezTo>
                <a:cubicBezTo>
                  <a:pt x="1115733" y="41262"/>
                  <a:pt x="1104696" y="46342"/>
                  <a:pt x="1066800" y="50800"/>
                </a:cubicBezTo>
                <a:cubicBezTo>
                  <a:pt x="1026298" y="55565"/>
                  <a:pt x="985411" y="56457"/>
                  <a:pt x="944880" y="60960"/>
                </a:cubicBezTo>
                <a:cubicBezTo>
                  <a:pt x="924406" y="63235"/>
                  <a:pt x="904030" y="66651"/>
                  <a:pt x="883920" y="71120"/>
                </a:cubicBezTo>
                <a:cubicBezTo>
                  <a:pt x="873465" y="73443"/>
                  <a:pt x="863738" y="78338"/>
                  <a:pt x="853440" y="81280"/>
                </a:cubicBezTo>
                <a:cubicBezTo>
                  <a:pt x="840014" y="85116"/>
                  <a:pt x="826347" y="88053"/>
                  <a:pt x="812800" y="91440"/>
                </a:cubicBezTo>
                <a:cubicBezTo>
                  <a:pt x="802640" y="98213"/>
                  <a:pt x="793753" y="107473"/>
                  <a:pt x="782320" y="111760"/>
                </a:cubicBezTo>
                <a:cubicBezTo>
                  <a:pt x="766151" y="117823"/>
                  <a:pt x="748377" y="118174"/>
                  <a:pt x="731520" y="121920"/>
                </a:cubicBezTo>
                <a:cubicBezTo>
                  <a:pt x="717889" y="124949"/>
                  <a:pt x="704511" y="129051"/>
                  <a:pt x="690880" y="132080"/>
                </a:cubicBezTo>
                <a:cubicBezTo>
                  <a:pt x="674023" y="135826"/>
                  <a:pt x="656740" y="137696"/>
                  <a:pt x="640080" y="142240"/>
                </a:cubicBezTo>
                <a:cubicBezTo>
                  <a:pt x="619416" y="147876"/>
                  <a:pt x="599440" y="155787"/>
                  <a:pt x="579120" y="162560"/>
                </a:cubicBezTo>
                <a:cubicBezTo>
                  <a:pt x="548572" y="172743"/>
                  <a:pt x="544421" y="171156"/>
                  <a:pt x="518160" y="193040"/>
                </a:cubicBezTo>
                <a:cubicBezTo>
                  <a:pt x="507122" y="202238"/>
                  <a:pt x="499635" y="215550"/>
                  <a:pt x="487680" y="223520"/>
                </a:cubicBezTo>
                <a:cubicBezTo>
                  <a:pt x="478545" y="229610"/>
                  <a:pt x="422487" y="242146"/>
                  <a:pt x="416560" y="243840"/>
                </a:cubicBezTo>
                <a:cubicBezTo>
                  <a:pt x="379754" y="254356"/>
                  <a:pt x="388996" y="252056"/>
                  <a:pt x="355600" y="274320"/>
                </a:cubicBezTo>
                <a:cubicBezTo>
                  <a:pt x="348827" y="284480"/>
                  <a:pt x="344661" y="296983"/>
                  <a:pt x="335280" y="304800"/>
                </a:cubicBezTo>
                <a:cubicBezTo>
                  <a:pt x="318540" y="318750"/>
                  <a:pt x="285335" y="328222"/>
                  <a:pt x="264160" y="335280"/>
                </a:cubicBezTo>
                <a:cubicBezTo>
                  <a:pt x="225243" y="393656"/>
                  <a:pt x="252474" y="357126"/>
                  <a:pt x="172720" y="436880"/>
                </a:cubicBezTo>
                <a:cubicBezTo>
                  <a:pt x="162560" y="447040"/>
                  <a:pt x="150210" y="455405"/>
                  <a:pt x="142240" y="467360"/>
                </a:cubicBezTo>
                <a:cubicBezTo>
                  <a:pt x="112527" y="511929"/>
                  <a:pt x="129246" y="488071"/>
                  <a:pt x="91440" y="538480"/>
                </a:cubicBezTo>
                <a:cubicBezTo>
                  <a:pt x="54387" y="649640"/>
                  <a:pt x="113481" y="481267"/>
                  <a:pt x="60960" y="599440"/>
                </a:cubicBezTo>
                <a:cubicBezTo>
                  <a:pt x="52261" y="619013"/>
                  <a:pt x="47413" y="640080"/>
                  <a:pt x="40640" y="660400"/>
                </a:cubicBezTo>
                <a:cubicBezTo>
                  <a:pt x="37253" y="670560"/>
                  <a:pt x="32580" y="680378"/>
                  <a:pt x="30480" y="690880"/>
                </a:cubicBezTo>
                <a:cubicBezTo>
                  <a:pt x="22818" y="729190"/>
                  <a:pt x="15360" y="763643"/>
                  <a:pt x="10160" y="802640"/>
                </a:cubicBezTo>
                <a:cubicBezTo>
                  <a:pt x="6107" y="833039"/>
                  <a:pt x="3387" y="863600"/>
                  <a:pt x="0" y="894080"/>
                </a:cubicBezTo>
                <a:cubicBezTo>
                  <a:pt x="3387" y="992293"/>
                  <a:pt x="4030" y="1090640"/>
                  <a:pt x="10160" y="1188720"/>
                </a:cubicBezTo>
                <a:cubicBezTo>
                  <a:pt x="10828" y="1199409"/>
                  <a:pt x="17378" y="1208902"/>
                  <a:pt x="20320" y="1219200"/>
                </a:cubicBezTo>
                <a:cubicBezTo>
                  <a:pt x="45835" y="1308502"/>
                  <a:pt x="16280" y="1217239"/>
                  <a:pt x="40640" y="1290320"/>
                </a:cubicBezTo>
                <a:cubicBezTo>
                  <a:pt x="45394" y="1328351"/>
                  <a:pt x="50219" y="1383016"/>
                  <a:pt x="60960" y="1422400"/>
                </a:cubicBezTo>
                <a:cubicBezTo>
                  <a:pt x="66596" y="1443064"/>
                  <a:pt x="74507" y="1463040"/>
                  <a:pt x="81280" y="1483360"/>
                </a:cubicBezTo>
                <a:lnTo>
                  <a:pt x="91440" y="1513840"/>
                </a:lnTo>
                <a:lnTo>
                  <a:pt x="101600" y="1544320"/>
                </a:lnTo>
                <a:cubicBezTo>
                  <a:pt x="104987" y="1554480"/>
                  <a:pt x="105819" y="1565889"/>
                  <a:pt x="111760" y="1574800"/>
                </a:cubicBezTo>
                <a:lnTo>
                  <a:pt x="132080" y="1605280"/>
                </a:lnTo>
                <a:cubicBezTo>
                  <a:pt x="163842" y="1732327"/>
                  <a:pt x="123249" y="1574370"/>
                  <a:pt x="152400" y="1676400"/>
                </a:cubicBezTo>
                <a:cubicBezTo>
                  <a:pt x="156236" y="1689826"/>
                  <a:pt x="158724" y="1703614"/>
                  <a:pt x="162560" y="1717040"/>
                </a:cubicBezTo>
                <a:cubicBezTo>
                  <a:pt x="165502" y="1727338"/>
                  <a:pt x="166145" y="1739066"/>
                  <a:pt x="172720" y="1747520"/>
                </a:cubicBezTo>
                <a:cubicBezTo>
                  <a:pt x="190363" y="1770203"/>
                  <a:pt x="209770" y="1792540"/>
                  <a:pt x="233680" y="1808480"/>
                </a:cubicBezTo>
                <a:cubicBezTo>
                  <a:pt x="264397" y="1828958"/>
                  <a:pt x="280163" y="1836590"/>
                  <a:pt x="304800" y="1869440"/>
                </a:cubicBezTo>
                <a:cubicBezTo>
                  <a:pt x="313887" y="1881557"/>
                  <a:pt x="314410" y="1899370"/>
                  <a:pt x="325120" y="1910080"/>
                </a:cubicBezTo>
                <a:cubicBezTo>
                  <a:pt x="335830" y="1920790"/>
                  <a:pt x="353435" y="1921597"/>
                  <a:pt x="365760" y="1930400"/>
                </a:cubicBezTo>
                <a:cubicBezTo>
                  <a:pt x="432352" y="1977966"/>
                  <a:pt x="361337" y="1949246"/>
                  <a:pt x="426720" y="1971040"/>
                </a:cubicBezTo>
                <a:cubicBezTo>
                  <a:pt x="440267" y="1981200"/>
                  <a:pt x="454503" y="1990500"/>
                  <a:pt x="467360" y="2001520"/>
                </a:cubicBezTo>
                <a:cubicBezTo>
                  <a:pt x="478269" y="2010871"/>
                  <a:pt x="485885" y="2024030"/>
                  <a:pt x="497840" y="2032000"/>
                </a:cubicBezTo>
                <a:cubicBezTo>
                  <a:pt x="506751" y="2037941"/>
                  <a:pt x="518160" y="2038773"/>
                  <a:pt x="528320" y="2042160"/>
                </a:cubicBezTo>
                <a:cubicBezTo>
                  <a:pt x="603406" y="2117246"/>
                  <a:pt x="505777" y="2030888"/>
                  <a:pt x="609600" y="2082800"/>
                </a:cubicBezTo>
                <a:cubicBezTo>
                  <a:pt x="622451" y="2089226"/>
                  <a:pt x="629042" y="2104082"/>
                  <a:pt x="640080" y="2113280"/>
                </a:cubicBezTo>
                <a:cubicBezTo>
                  <a:pt x="649461" y="2121097"/>
                  <a:pt x="660624" y="2126503"/>
                  <a:pt x="670560" y="2133600"/>
                </a:cubicBezTo>
                <a:cubicBezTo>
                  <a:pt x="684339" y="2143442"/>
                  <a:pt x="696498" y="2155679"/>
                  <a:pt x="711200" y="2164080"/>
                </a:cubicBezTo>
                <a:cubicBezTo>
                  <a:pt x="720499" y="2169393"/>
                  <a:pt x="732101" y="2169451"/>
                  <a:pt x="741680" y="2174240"/>
                </a:cubicBezTo>
                <a:cubicBezTo>
                  <a:pt x="752602" y="2179701"/>
                  <a:pt x="760727" y="2190273"/>
                  <a:pt x="772160" y="2194560"/>
                </a:cubicBezTo>
                <a:cubicBezTo>
                  <a:pt x="815782" y="2210918"/>
                  <a:pt x="841532" y="2196782"/>
                  <a:pt x="883920" y="2225040"/>
                </a:cubicBezTo>
                <a:cubicBezTo>
                  <a:pt x="926018" y="2253106"/>
                  <a:pt x="902554" y="2242398"/>
                  <a:pt x="955040" y="2255520"/>
                </a:cubicBezTo>
                <a:cubicBezTo>
                  <a:pt x="965200" y="2265680"/>
                  <a:pt x="972669" y="2279574"/>
                  <a:pt x="985520" y="2286000"/>
                </a:cubicBezTo>
                <a:cubicBezTo>
                  <a:pt x="1014257" y="2300368"/>
                  <a:pt x="1046480" y="2306320"/>
                  <a:pt x="1076960" y="2316480"/>
                </a:cubicBezTo>
                <a:cubicBezTo>
                  <a:pt x="1087120" y="2319867"/>
                  <a:pt x="1096938" y="2324540"/>
                  <a:pt x="1107440" y="2326640"/>
                </a:cubicBezTo>
                <a:cubicBezTo>
                  <a:pt x="1124373" y="2330027"/>
                  <a:pt x="1141487" y="2332612"/>
                  <a:pt x="1158240" y="2336800"/>
                </a:cubicBezTo>
                <a:cubicBezTo>
                  <a:pt x="1182159" y="2342780"/>
                  <a:pt x="1205080" y="2352835"/>
                  <a:pt x="1229360" y="2357120"/>
                </a:cubicBezTo>
                <a:cubicBezTo>
                  <a:pt x="1262878" y="2363035"/>
                  <a:pt x="1297093" y="2363893"/>
                  <a:pt x="1330960" y="2367280"/>
                </a:cubicBezTo>
                <a:cubicBezTo>
                  <a:pt x="1351280" y="2374053"/>
                  <a:pt x="1370632" y="2385235"/>
                  <a:pt x="1391920" y="2387600"/>
                </a:cubicBezTo>
                <a:cubicBezTo>
                  <a:pt x="1507161" y="2400405"/>
                  <a:pt x="1453001" y="2393423"/>
                  <a:pt x="1554480" y="2407920"/>
                </a:cubicBezTo>
                <a:lnTo>
                  <a:pt x="1757680" y="2397760"/>
                </a:lnTo>
                <a:lnTo>
                  <a:pt x="1930400" y="2387600"/>
                </a:lnTo>
                <a:lnTo>
                  <a:pt x="2255520" y="2377440"/>
                </a:lnTo>
                <a:cubicBezTo>
                  <a:pt x="2322736" y="2360636"/>
                  <a:pt x="2388969" y="2341782"/>
                  <a:pt x="2458720" y="2336800"/>
                </a:cubicBezTo>
                <a:lnTo>
                  <a:pt x="2600960" y="2326640"/>
                </a:lnTo>
                <a:cubicBezTo>
                  <a:pt x="2721438" y="2296520"/>
                  <a:pt x="2530699" y="2342724"/>
                  <a:pt x="2712720" y="2306320"/>
                </a:cubicBezTo>
                <a:cubicBezTo>
                  <a:pt x="2757108" y="2297442"/>
                  <a:pt x="2734273" y="2292362"/>
                  <a:pt x="2783840" y="2275840"/>
                </a:cubicBezTo>
                <a:cubicBezTo>
                  <a:pt x="2810334" y="2267009"/>
                  <a:pt x="2838027" y="2262293"/>
                  <a:pt x="2865120" y="2255520"/>
                </a:cubicBezTo>
                <a:cubicBezTo>
                  <a:pt x="2878667" y="2252133"/>
                  <a:pt x="2893271" y="2251605"/>
                  <a:pt x="2905760" y="2245360"/>
                </a:cubicBezTo>
                <a:cubicBezTo>
                  <a:pt x="2919307" y="2238587"/>
                  <a:pt x="2932338" y="2230665"/>
                  <a:pt x="2946400" y="2225040"/>
                </a:cubicBezTo>
                <a:cubicBezTo>
                  <a:pt x="2987626" y="2208550"/>
                  <a:pt x="3008081" y="2204540"/>
                  <a:pt x="3048000" y="2194560"/>
                </a:cubicBezTo>
                <a:cubicBezTo>
                  <a:pt x="3061547" y="2184400"/>
                  <a:pt x="3076666" y="2176054"/>
                  <a:pt x="3088640" y="2164080"/>
                </a:cubicBezTo>
                <a:cubicBezTo>
                  <a:pt x="3097274" y="2155446"/>
                  <a:pt x="3103499" y="2144522"/>
                  <a:pt x="3108960" y="2133600"/>
                </a:cubicBezTo>
                <a:cubicBezTo>
                  <a:pt x="3113749" y="2124021"/>
                  <a:pt x="3111547" y="2110693"/>
                  <a:pt x="3119120" y="2103120"/>
                </a:cubicBezTo>
                <a:cubicBezTo>
                  <a:pt x="3126693" y="2095547"/>
                  <a:pt x="3139440" y="2096347"/>
                  <a:pt x="3149600" y="2092960"/>
                </a:cubicBezTo>
                <a:cubicBezTo>
                  <a:pt x="3150814" y="2091139"/>
                  <a:pt x="3209437" y="2000763"/>
                  <a:pt x="3220720" y="1991360"/>
                </a:cubicBezTo>
                <a:cubicBezTo>
                  <a:pt x="3228947" y="1984504"/>
                  <a:pt x="3241040" y="1984587"/>
                  <a:pt x="3251200" y="1981200"/>
                </a:cubicBezTo>
                <a:cubicBezTo>
                  <a:pt x="3270979" y="1921862"/>
                  <a:pt x="3245884" y="1976356"/>
                  <a:pt x="3291840" y="1930400"/>
                </a:cubicBezTo>
                <a:cubicBezTo>
                  <a:pt x="3359573" y="1862667"/>
                  <a:pt x="3261360" y="1933787"/>
                  <a:pt x="3342640" y="1879600"/>
                </a:cubicBezTo>
                <a:cubicBezTo>
                  <a:pt x="3356187" y="1859280"/>
                  <a:pt x="3375557" y="1841808"/>
                  <a:pt x="3383280" y="1818640"/>
                </a:cubicBezTo>
                <a:cubicBezTo>
                  <a:pt x="3386667" y="1808480"/>
                  <a:pt x="3387499" y="1797071"/>
                  <a:pt x="3393440" y="1788160"/>
                </a:cubicBezTo>
                <a:cubicBezTo>
                  <a:pt x="3401410" y="1776205"/>
                  <a:pt x="3413760" y="1767840"/>
                  <a:pt x="3423920" y="1757680"/>
                </a:cubicBezTo>
                <a:cubicBezTo>
                  <a:pt x="3449457" y="1681068"/>
                  <a:pt x="3415009" y="1775502"/>
                  <a:pt x="3454400" y="1696720"/>
                </a:cubicBezTo>
                <a:cubicBezTo>
                  <a:pt x="3462520" y="1680480"/>
                  <a:pt x="3470380" y="1640791"/>
                  <a:pt x="3474720" y="1625600"/>
                </a:cubicBezTo>
                <a:cubicBezTo>
                  <a:pt x="3477662" y="1615302"/>
                  <a:pt x="3482472" y="1605555"/>
                  <a:pt x="3484880" y="1595120"/>
                </a:cubicBezTo>
                <a:cubicBezTo>
                  <a:pt x="3492646" y="1561467"/>
                  <a:pt x="3494278" y="1526285"/>
                  <a:pt x="3505200" y="1493520"/>
                </a:cubicBezTo>
                <a:lnTo>
                  <a:pt x="3525520" y="1432560"/>
                </a:lnTo>
                <a:cubicBezTo>
                  <a:pt x="3522133" y="1307253"/>
                  <a:pt x="3524084" y="1181688"/>
                  <a:pt x="3515360" y="1056640"/>
                </a:cubicBezTo>
                <a:cubicBezTo>
                  <a:pt x="3513869" y="1035273"/>
                  <a:pt x="3501813" y="1016000"/>
                  <a:pt x="3495040" y="995680"/>
                </a:cubicBezTo>
                <a:cubicBezTo>
                  <a:pt x="3491653" y="985520"/>
                  <a:pt x="3490821" y="974111"/>
                  <a:pt x="3484880" y="965200"/>
                </a:cubicBezTo>
                <a:cubicBezTo>
                  <a:pt x="3478107" y="955040"/>
                  <a:pt x="3470021" y="945642"/>
                  <a:pt x="3464560" y="934720"/>
                </a:cubicBezTo>
                <a:cubicBezTo>
                  <a:pt x="3440023" y="885645"/>
                  <a:pt x="3475301" y="918174"/>
                  <a:pt x="3423920" y="883920"/>
                </a:cubicBezTo>
                <a:cubicBezTo>
                  <a:pt x="3376507" y="812800"/>
                  <a:pt x="3403600" y="836507"/>
                  <a:pt x="3352800" y="802640"/>
                </a:cubicBezTo>
                <a:cubicBezTo>
                  <a:pt x="3323631" y="685965"/>
                  <a:pt x="3368291" y="825877"/>
                  <a:pt x="3312160" y="741680"/>
                </a:cubicBezTo>
                <a:cubicBezTo>
                  <a:pt x="3257151" y="659167"/>
                  <a:pt x="3354437" y="739657"/>
                  <a:pt x="3271520" y="670560"/>
                </a:cubicBezTo>
                <a:cubicBezTo>
                  <a:pt x="3240068" y="644350"/>
                  <a:pt x="3236751" y="656427"/>
                  <a:pt x="3210560" y="619760"/>
                </a:cubicBezTo>
                <a:cubicBezTo>
                  <a:pt x="3201757" y="607435"/>
                  <a:pt x="3198267" y="591963"/>
                  <a:pt x="3190240" y="579120"/>
                </a:cubicBezTo>
                <a:cubicBezTo>
                  <a:pt x="3163235" y="535913"/>
                  <a:pt x="3166060" y="542680"/>
                  <a:pt x="3129280" y="518160"/>
                </a:cubicBezTo>
                <a:lnTo>
                  <a:pt x="3088640" y="457200"/>
                </a:lnTo>
                <a:cubicBezTo>
                  <a:pt x="3068660" y="427230"/>
                  <a:pt x="3067176" y="420686"/>
                  <a:pt x="3037840" y="396240"/>
                </a:cubicBezTo>
                <a:cubicBezTo>
                  <a:pt x="3028459" y="388423"/>
                  <a:pt x="3016741" y="383737"/>
                  <a:pt x="3007360" y="375920"/>
                </a:cubicBezTo>
                <a:cubicBezTo>
                  <a:pt x="2956623" y="333639"/>
                  <a:pt x="2999965" y="353135"/>
                  <a:pt x="2946400" y="335280"/>
                </a:cubicBezTo>
                <a:cubicBezTo>
                  <a:pt x="2936240" y="325120"/>
                  <a:pt x="2928480" y="311778"/>
                  <a:pt x="2915920" y="304800"/>
                </a:cubicBezTo>
                <a:cubicBezTo>
                  <a:pt x="2897196" y="294398"/>
                  <a:pt x="2854960" y="284480"/>
                  <a:pt x="2854960" y="284480"/>
                </a:cubicBezTo>
                <a:cubicBezTo>
                  <a:pt x="2844800" y="274320"/>
                  <a:pt x="2837561" y="259946"/>
                  <a:pt x="2824480" y="254000"/>
                </a:cubicBezTo>
                <a:cubicBezTo>
                  <a:pt x="2795166" y="240676"/>
                  <a:pt x="2717673" y="229425"/>
                  <a:pt x="2682240" y="223520"/>
                </a:cubicBezTo>
                <a:cubicBezTo>
                  <a:pt x="2668693" y="216747"/>
                  <a:pt x="2656107" y="207552"/>
                  <a:pt x="2641600" y="203200"/>
                </a:cubicBezTo>
                <a:cubicBezTo>
                  <a:pt x="2621869" y="197281"/>
                  <a:pt x="2601001" y="196172"/>
                  <a:pt x="2580640" y="193040"/>
                </a:cubicBezTo>
                <a:cubicBezTo>
                  <a:pt x="2463788" y="175063"/>
                  <a:pt x="2495931" y="182125"/>
                  <a:pt x="2326640" y="172720"/>
                </a:cubicBezTo>
                <a:cubicBezTo>
                  <a:pt x="2316480" y="169333"/>
                  <a:pt x="2306615" y="164883"/>
                  <a:pt x="2296160" y="162560"/>
                </a:cubicBezTo>
                <a:cubicBezTo>
                  <a:pt x="2270786" y="156921"/>
                  <a:pt x="2186766" y="145481"/>
                  <a:pt x="2164080" y="142240"/>
                </a:cubicBezTo>
                <a:cubicBezTo>
                  <a:pt x="2099996" y="155057"/>
                  <a:pt x="2130549" y="152400"/>
                  <a:pt x="2072640" y="152400"/>
                </a:cubicBezTo>
              </a:path>
            </a:pathLst>
          </a:custGeom>
          <a:noFill/>
          <a:ln w="123825">
            <a:solidFill>
              <a:srgbClr val="00B050">
                <a:alpha val="52157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9160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2"/>
          <a:stretch/>
        </p:blipFill>
        <p:spPr bwMode="auto">
          <a:xfrm>
            <a:off x="-36512" y="0"/>
            <a:ext cx="4240984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eck 3"/>
          <p:cNvSpPr/>
          <p:nvPr/>
        </p:nvSpPr>
        <p:spPr>
          <a:xfrm>
            <a:off x="251520" y="-20538"/>
            <a:ext cx="8892480" cy="5164038"/>
          </a:xfrm>
          <a:prstGeom prst="rect">
            <a:avLst/>
          </a:prstGeom>
          <a:gradFill flip="none" rotWithShape="1">
            <a:gsLst>
              <a:gs pos="100000">
                <a:srgbClr val="71747B">
                  <a:alpha val="0"/>
                </a:srgbClr>
              </a:gs>
              <a:gs pos="77000">
                <a:schemeClr val="tx1">
                  <a:lumMod val="3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1691680" y="-20538"/>
            <a:ext cx="734481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</a:rPr>
              <a:t>2. Korinther 12,8.9:</a:t>
            </a:r>
          </a:p>
          <a:p>
            <a:endParaRPr lang="de-DE" sz="1000" dirty="0">
              <a:solidFill>
                <a:schemeClr val="bg1"/>
              </a:solidFill>
            </a:endParaRPr>
          </a:p>
          <a:p>
            <a:pPr marL="274638" indent="-274638"/>
            <a:r>
              <a:rPr lang="de-CH" sz="2800" b="1" dirty="0">
                <a:solidFill>
                  <a:schemeClr val="bg1"/>
                </a:solidFill>
              </a:rPr>
              <a:t>8 Dreimal schon </a:t>
            </a:r>
            <a:r>
              <a:rPr lang="de-CH" sz="2800" b="1" dirty="0">
                <a:solidFill>
                  <a:srgbClr val="FFFF00"/>
                </a:solidFill>
              </a:rPr>
              <a:t>habe ich Gott angefleht</a:t>
            </a:r>
            <a:r>
              <a:rPr lang="de-CH" sz="2800" b="1" dirty="0">
                <a:solidFill>
                  <a:schemeClr val="bg1"/>
                </a:solidFill>
              </a:rPr>
              <a:t>,               mich davon zu befreien.</a:t>
            </a:r>
          </a:p>
          <a:p>
            <a:pPr marL="274638" indent="-274638"/>
            <a:r>
              <a:rPr lang="de-CH" sz="2800" b="1" dirty="0">
                <a:solidFill>
                  <a:schemeClr val="bg1"/>
                </a:solidFill>
              </a:rPr>
              <a:t>9 Aber er hat zu mir gesagt:                                      </a:t>
            </a:r>
            <a:r>
              <a:rPr lang="de-CH" sz="2800" b="1" dirty="0">
                <a:solidFill>
                  <a:srgbClr val="FFFF00"/>
                </a:solidFill>
              </a:rPr>
              <a:t>«Lass dir an meiner Gnade genügen!</a:t>
            </a:r>
          </a:p>
          <a:p>
            <a:pPr marL="274638"/>
            <a:r>
              <a:rPr lang="de-CH" sz="2800" b="1" dirty="0">
                <a:solidFill>
                  <a:schemeClr val="bg1"/>
                </a:solidFill>
              </a:rPr>
              <a:t>Denn gerade wenn du schwach bist,              wirkt meine Kraft ganz besonders an dir.»</a:t>
            </a:r>
          </a:p>
          <a:p>
            <a:pPr marL="274638"/>
            <a:r>
              <a:rPr lang="de-CH" sz="2800" b="1" dirty="0">
                <a:solidFill>
                  <a:schemeClr val="bg1"/>
                </a:solidFill>
              </a:rPr>
              <a:t>Darum will ich vor allem auf meine Schwachheit stolz sein. </a:t>
            </a:r>
          </a:p>
          <a:p>
            <a:pPr marL="274638"/>
            <a:r>
              <a:rPr lang="de-CH" sz="2800" b="1" dirty="0">
                <a:solidFill>
                  <a:schemeClr val="bg1"/>
                </a:solidFill>
              </a:rPr>
              <a:t>Dann nämlich erweist sich die Kraft Christi              an mir …</a:t>
            </a:r>
          </a:p>
        </p:txBody>
      </p:sp>
    </p:spTree>
    <p:extLst>
      <p:ext uri="{BB962C8B-B14F-4D97-AF65-F5344CB8AC3E}">
        <p14:creationId xmlns:p14="http://schemas.microsoft.com/office/powerpoint/2010/main" val="67296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</Words>
  <Application>Microsoft Office PowerPoint</Application>
  <PresentationFormat>Bildschirmpräsentation (16:9)</PresentationFormat>
  <Paragraphs>34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Andalus</vt:lpstr>
      <vt:lpstr>Arial</vt:lpstr>
      <vt:lpstr>Calibri</vt:lpstr>
      <vt:lpstr>Larissa</vt:lpstr>
      <vt:lpstr>Abenteuer Gebet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Rene.Christen</dc:creator>
  <cp:lastModifiedBy>Ben Kattnig</cp:lastModifiedBy>
  <cp:revision>42</cp:revision>
  <cp:lastPrinted>2012-01-28T10:13:48Z</cp:lastPrinted>
  <dcterms:created xsi:type="dcterms:W3CDTF">2012-01-03T10:45:03Z</dcterms:created>
  <dcterms:modified xsi:type="dcterms:W3CDTF">2020-03-01T11:22:03Z</dcterms:modified>
</cp:coreProperties>
</file>