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63" r:id="rId3"/>
    <p:sldId id="264" r:id="rId4"/>
    <p:sldId id="259" r:id="rId5"/>
    <p:sldId id="258" r:id="rId6"/>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4FEFEF-6648-419A-ADC4-9C1D5D11397D}" type="datetimeFigureOut">
              <a:rPr lang="LID4096" smtClean="0"/>
              <a:t>11/24/2019</a:t>
            </a:fld>
            <a:endParaRPr lang="LID4096"/>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AEDA02-BEF9-4C64-87B1-001A5A8217A2}" type="slidenum">
              <a:rPr lang="LID4096" smtClean="0"/>
              <a:t>‹Nr.›</a:t>
            </a:fld>
            <a:endParaRPr lang="LID4096"/>
          </a:p>
        </p:txBody>
      </p:sp>
    </p:spTree>
    <p:extLst>
      <p:ext uri="{BB962C8B-B14F-4D97-AF65-F5344CB8AC3E}">
        <p14:creationId xmlns:p14="http://schemas.microsoft.com/office/powerpoint/2010/main" val="213292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Kontext: Jesus wandte sein Angesicht, stracks nach Jerusalem zu wandern (9,51) – Entschlossenheit, seine Mission zu erfüllen</a:t>
            </a:r>
          </a:p>
          <a:p>
            <a:r>
              <a:rPr lang="de-AT" dirty="0"/>
              <a:t>Er verlangt auch Entschlossenheit von seinen Jüngern! Auch wir haben eine Berufung und einen Auftrag zu erfüllen!</a:t>
            </a:r>
          </a:p>
          <a:p>
            <a:r>
              <a:rPr lang="de-AT" dirty="0"/>
              <a:t>Und natürlich: Christen in vielen Gegenden der Welt müssen heute einen unglaublich hohen Preis bezahlen. Werden wir noch hören bzw. beten dafür.</a:t>
            </a:r>
          </a:p>
          <a:p>
            <a:endParaRPr lang="LID4096"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7C6E39-77B4-407A-A67B-7FA146F4871C}" type="slidenum">
              <a:rPr kumimoji="0" lang="LID4096"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LID4096"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8617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Kesselflicker; im Gefängnis, weil er ein Dissenter war; dort „</a:t>
            </a:r>
            <a:r>
              <a:rPr lang="de-AT" dirty="0" err="1"/>
              <a:t>Pilgrim‘s</a:t>
            </a:r>
            <a:r>
              <a:rPr lang="de-AT" dirty="0"/>
              <a:t> Progress“ geschrieben; nach der Bibel wohl das meistgelesene Buch aller Zeiten. Eine Allegorie, wie Christian aufbricht aus der Stadt der Zerstörung und sich aufmacht nach der Himmlischen Stadt Zion. Auf dem Weg begegnen ihm alle möglichen Personen, die Anfechtungen, Stärkungen usw. versinnbildlichen.</a:t>
            </a:r>
            <a:endParaRPr lang="LID4096"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7C6E39-77B4-407A-A67B-7FA146F4871C}" type="slidenum">
              <a:rPr kumimoji="0" lang="LID4096"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LID4096"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5140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dirty="0"/>
              <a:t>Christian in </a:t>
            </a:r>
            <a:r>
              <a:rPr lang="de-AT" dirty="0" err="1"/>
              <a:t>Bunyan‘s</a:t>
            </a:r>
            <a:r>
              <a:rPr lang="de-AT" dirty="0"/>
              <a:t> </a:t>
            </a:r>
            <a:r>
              <a:rPr lang="de-AT" dirty="0" err="1"/>
              <a:t>Pilgrim‘s</a:t>
            </a:r>
            <a:r>
              <a:rPr lang="de-AT" dirty="0"/>
              <a:t> Progress: Läuft weg, Frau und Kinder rufen ihm nach, er hält sich die Ohren zu und ruft: „Leben, Leben, ewiges Leben!“, und sieht nicht zurück.</a:t>
            </a:r>
          </a:p>
          <a:p>
            <a:endParaRPr lang="LID4096"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7C6E39-77B4-407A-A67B-7FA146F4871C}" type="slidenum">
              <a:rPr kumimoji="0" lang="LID4096"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LID4096"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4052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D8A7BD-E897-4998-BB6A-9E7F62D7460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LID4096"/>
          </a:p>
        </p:txBody>
      </p:sp>
      <p:sp>
        <p:nvSpPr>
          <p:cNvPr id="3" name="Untertitel 2">
            <a:extLst>
              <a:ext uri="{FF2B5EF4-FFF2-40B4-BE49-F238E27FC236}">
                <a16:creationId xmlns:a16="http://schemas.microsoft.com/office/drawing/2014/main" id="{C065E50F-2E88-4E5D-9284-0F2189BD52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LID4096"/>
          </a:p>
        </p:txBody>
      </p:sp>
      <p:sp>
        <p:nvSpPr>
          <p:cNvPr id="4" name="Datumsplatzhalter 3">
            <a:extLst>
              <a:ext uri="{FF2B5EF4-FFF2-40B4-BE49-F238E27FC236}">
                <a16:creationId xmlns:a16="http://schemas.microsoft.com/office/drawing/2014/main" id="{2AF74CCB-211F-4F61-901B-319AC164F53C}"/>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5" name="Fußzeilenplatzhalter 4">
            <a:extLst>
              <a:ext uri="{FF2B5EF4-FFF2-40B4-BE49-F238E27FC236}">
                <a16:creationId xmlns:a16="http://schemas.microsoft.com/office/drawing/2014/main" id="{865736F6-BECD-46A5-B264-CF2770F332B8}"/>
              </a:ext>
            </a:extLst>
          </p:cNvPr>
          <p:cNvSpPr>
            <a:spLocks noGrp="1"/>
          </p:cNvSpPr>
          <p:nvPr>
            <p:ph type="ftr" sz="quarter" idx="11"/>
          </p:nvPr>
        </p:nvSpPr>
        <p:spPr/>
        <p:txBody>
          <a:bodyPr/>
          <a:lstStyle/>
          <a:p>
            <a:endParaRPr lang="LID4096"/>
          </a:p>
        </p:txBody>
      </p:sp>
      <p:sp>
        <p:nvSpPr>
          <p:cNvPr id="6" name="Foliennummernplatzhalter 5">
            <a:extLst>
              <a:ext uri="{FF2B5EF4-FFF2-40B4-BE49-F238E27FC236}">
                <a16:creationId xmlns:a16="http://schemas.microsoft.com/office/drawing/2014/main" id="{7E19808C-19BC-4EE7-B571-CEF0F12624A4}"/>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4071986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4B4002-9177-44C2-9467-4CD6ED57135A}"/>
              </a:ext>
            </a:extLst>
          </p:cNvPr>
          <p:cNvSpPr>
            <a:spLocks noGrp="1"/>
          </p:cNvSpPr>
          <p:nvPr>
            <p:ph type="title"/>
          </p:nvPr>
        </p:nvSpPr>
        <p:spPr/>
        <p:txBody>
          <a:bodyPr/>
          <a:lstStyle/>
          <a:p>
            <a:r>
              <a:rPr lang="de-DE"/>
              <a:t>Mastertitelformat bearbeiten</a:t>
            </a:r>
            <a:endParaRPr lang="LID4096"/>
          </a:p>
        </p:txBody>
      </p:sp>
      <p:sp>
        <p:nvSpPr>
          <p:cNvPr id="3" name="Vertikaler Textplatzhalter 2">
            <a:extLst>
              <a:ext uri="{FF2B5EF4-FFF2-40B4-BE49-F238E27FC236}">
                <a16:creationId xmlns:a16="http://schemas.microsoft.com/office/drawing/2014/main" id="{55F25070-9B6B-4C3B-89C9-7A34C897332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4" name="Datumsplatzhalter 3">
            <a:extLst>
              <a:ext uri="{FF2B5EF4-FFF2-40B4-BE49-F238E27FC236}">
                <a16:creationId xmlns:a16="http://schemas.microsoft.com/office/drawing/2014/main" id="{48CDC2AF-F7DC-4293-A879-8FC3AC479A3D}"/>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5" name="Fußzeilenplatzhalter 4">
            <a:extLst>
              <a:ext uri="{FF2B5EF4-FFF2-40B4-BE49-F238E27FC236}">
                <a16:creationId xmlns:a16="http://schemas.microsoft.com/office/drawing/2014/main" id="{B029B7D4-71F8-4D6B-BF7D-F3722E1BA9F7}"/>
              </a:ext>
            </a:extLst>
          </p:cNvPr>
          <p:cNvSpPr>
            <a:spLocks noGrp="1"/>
          </p:cNvSpPr>
          <p:nvPr>
            <p:ph type="ftr" sz="quarter" idx="11"/>
          </p:nvPr>
        </p:nvSpPr>
        <p:spPr/>
        <p:txBody>
          <a:bodyPr/>
          <a:lstStyle/>
          <a:p>
            <a:endParaRPr lang="LID4096"/>
          </a:p>
        </p:txBody>
      </p:sp>
      <p:sp>
        <p:nvSpPr>
          <p:cNvPr id="6" name="Foliennummernplatzhalter 5">
            <a:extLst>
              <a:ext uri="{FF2B5EF4-FFF2-40B4-BE49-F238E27FC236}">
                <a16:creationId xmlns:a16="http://schemas.microsoft.com/office/drawing/2014/main" id="{294403CC-1BEF-435B-8E62-A2CA41F1F8DA}"/>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65571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49A7FB3-F4CE-48FD-AFDC-FF4279862770}"/>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LID4096"/>
          </a:p>
        </p:txBody>
      </p:sp>
      <p:sp>
        <p:nvSpPr>
          <p:cNvPr id="3" name="Vertikaler Textplatzhalter 2">
            <a:extLst>
              <a:ext uri="{FF2B5EF4-FFF2-40B4-BE49-F238E27FC236}">
                <a16:creationId xmlns:a16="http://schemas.microsoft.com/office/drawing/2014/main" id="{341C7A12-57F6-4D14-984A-2C3951B0659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4" name="Datumsplatzhalter 3">
            <a:extLst>
              <a:ext uri="{FF2B5EF4-FFF2-40B4-BE49-F238E27FC236}">
                <a16:creationId xmlns:a16="http://schemas.microsoft.com/office/drawing/2014/main" id="{E206F853-3464-4253-A2CD-C19BE4A52EC9}"/>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5" name="Fußzeilenplatzhalter 4">
            <a:extLst>
              <a:ext uri="{FF2B5EF4-FFF2-40B4-BE49-F238E27FC236}">
                <a16:creationId xmlns:a16="http://schemas.microsoft.com/office/drawing/2014/main" id="{8D42431C-1336-4DE0-85FD-B9431D24CC1F}"/>
              </a:ext>
            </a:extLst>
          </p:cNvPr>
          <p:cNvSpPr>
            <a:spLocks noGrp="1"/>
          </p:cNvSpPr>
          <p:nvPr>
            <p:ph type="ftr" sz="quarter" idx="11"/>
          </p:nvPr>
        </p:nvSpPr>
        <p:spPr/>
        <p:txBody>
          <a:bodyPr/>
          <a:lstStyle/>
          <a:p>
            <a:endParaRPr lang="LID4096"/>
          </a:p>
        </p:txBody>
      </p:sp>
      <p:sp>
        <p:nvSpPr>
          <p:cNvPr id="6" name="Foliennummernplatzhalter 5">
            <a:extLst>
              <a:ext uri="{FF2B5EF4-FFF2-40B4-BE49-F238E27FC236}">
                <a16:creationId xmlns:a16="http://schemas.microsoft.com/office/drawing/2014/main" id="{85BD334E-236A-4526-A66B-2AAC7574FAA6}"/>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159893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EE5EE9-92BF-4C9C-8E15-C9FCA7AF50E3}"/>
              </a:ext>
            </a:extLst>
          </p:cNvPr>
          <p:cNvSpPr>
            <a:spLocks noGrp="1"/>
          </p:cNvSpPr>
          <p:nvPr>
            <p:ph type="title"/>
          </p:nvPr>
        </p:nvSpPr>
        <p:spPr/>
        <p:txBody>
          <a:bodyPr/>
          <a:lstStyle/>
          <a:p>
            <a:r>
              <a:rPr lang="de-DE"/>
              <a:t>Mastertitelformat bearbeiten</a:t>
            </a:r>
            <a:endParaRPr lang="LID4096"/>
          </a:p>
        </p:txBody>
      </p:sp>
      <p:sp>
        <p:nvSpPr>
          <p:cNvPr id="3" name="Inhaltsplatzhalter 2">
            <a:extLst>
              <a:ext uri="{FF2B5EF4-FFF2-40B4-BE49-F238E27FC236}">
                <a16:creationId xmlns:a16="http://schemas.microsoft.com/office/drawing/2014/main" id="{E5C2AE2B-4C9C-49AD-A215-308DFC6FD65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4" name="Datumsplatzhalter 3">
            <a:extLst>
              <a:ext uri="{FF2B5EF4-FFF2-40B4-BE49-F238E27FC236}">
                <a16:creationId xmlns:a16="http://schemas.microsoft.com/office/drawing/2014/main" id="{97F9FF0E-A03C-415E-8C44-AE25D60C057F}"/>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5" name="Fußzeilenplatzhalter 4">
            <a:extLst>
              <a:ext uri="{FF2B5EF4-FFF2-40B4-BE49-F238E27FC236}">
                <a16:creationId xmlns:a16="http://schemas.microsoft.com/office/drawing/2014/main" id="{85ED1FA2-2209-4950-BDD5-EA38BD64F4B7}"/>
              </a:ext>
            </a:extLst>
          </p:cNvPr>
          <p:cNvSpPr>
            <a:spLocks noGrp="1"/>
          </p:cNvSpPr>
          <p:nvPr>
            <p:ph type="ftr" sz="quarter" idx="11"/>
          </p:nvPr>
        </p:nvSpPr>
        <p:spPr/>
        <p:txBody>
          <a:bodyPr/>
          <a:lstStyle/>
          <a:p>
            <a:endParaRPr lang="LID4096"/>
          </a:p>
        </p:txBody>
      </p:sp>
      <p:sp>
        <p:nvSpPr>
          <p:cNvPr id="6" name="Foliennummernplatzhalter 5">
            <a:extLst>
              <a:ext uri="{FF2B5EF4-FFF2-40B4-BE49-F238E27FC236}">
                <a16:creationId xmlns:a16="http://schemas.microsoft.com/office/drawing/2014/main" id="{A48F97BE-EA32-4195-9C95-7ECDD1B45C96}"/>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187045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C6F368-2512-4044-B48A-972B2A4D24C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LID4096"/>
          </a:p>
        </p:txBody>
      </p:sp>
      <p:sp>
        <p:nvSpPr>
          <p:cNvPr id="3" name="Textplatzhalter 2">
            <a:extLst>
              <a:ext uri="{FF2B5EF4-FFF2-40B4-BE49-F238E27FC236}">
                <a16:creationId xmlns:a16="http://schemas.microsoft.com/office/drawing/2014/main" id="{4DDEA256-D7D6-4FE1-B34F-0D39D479A4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4842920-FD90-420A-B02B-2C6FD489EBA6}"/>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5" name="Fußzeilenplatzhalter 4">
            <a:extLst>
              <a:ext uri="{FF2B5EF4-FFF2-40B4-BE49-F238E27FC236}">
                <a16:creationId xmlns:a16="http://schemas.microsoft.com/office/drawing/2014/main" id="{8F22F69C-5FD1-44E5-B9FD-A89EAFE1A413}"/>
              </a:ext>
            </a:extLst>
          </p:cNvPr>
          <p:cNvSpPr>
            <a:spLocks noGrp="1"/>
          </p:cNvSpPr>
          <p:nvPr>
            <p:ph type="ftr" sz="quarter" idx="11"/>
          </p:nvPr>
        </p:nvSpPr>
        <p:spPr/>
        <p:txBody>
          <a:bodyPr/>
          <a:lstStyle/>
          <a:p>
            <a:endParaRPr lang="LID4096"/>
          </a:p>
        </p:txBody>
      </p:sp>
      <p:sp>
        <p:nvSpPr>
          <p:cNvPr id="6" name="Foliennummernplatzhalter 5">
            <a:extLst>
              <a:ext uri="{FF2B5EF4-FFF2-40B4-BE49-F238E27FC236}">
                <a16:creationId xmlns:a16="http://schemas.microsoft.com/office/drawing/2014/main" id="{7743779F-8E02-4A17-AB4C-80EE46180C05}"/>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218071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C21378-8E78-4E06-BFC7-E24F226D6862}"/>
              </a:ext>
            </a:extLst>
          </p:cNvPr>
          <p:cNvSpPr>
            <a:spLocks noGrp="1"/>
          </p:cNvSpPr>
          <p:nvPr>
            <p:ph type="title"/>
          </p:nvPr>
        </p:nvSpPr>
        <p:spPr/>
        <p:txBody>
          <a:bodyPr/>
          <a:lstStyle/>
          <a:p>
            <a:r>
              <a:rPr lang="de-DE"/>
              <a:t>Mastertitelformat bearbeiten</a:t>
            </a:r>
            <a:endParaRPr lang="LID4096"/>
          </a:p>
        </p:txBody>
      </p:sp>
      <p:sp>
        <p:nvSpPr>
          <p:cNvPr id="3" name="Inhaltsplatzhalter 2">
            <a:extLst>
              <a:ext uri="{FF2B5EF4-FFF2-40B4-BE49-F238E27FC236}">
                <a16:creationId xmlns:a16="http://schemas.microsoft.com/office/drawing/2014/main" id="{C50E433C-606B-46C8-8F86-D866C21FFB0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4" name="Inhaltsplatzhalter 3">
            <a:extLst>
              <a:ext uri="{FF2B5EF4-FFF2-40B4-BE49-F238E27FC236}">
                <a16:creationId xmlns:a16="http://schemas.microsoft.com/office/drawing/2014/main" id="{6289AA08-01CC-4C76-8C19-9CF63780918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5" name="Datumsplatzhalter 4">
            <a:extLst>
              <a:ext uri="{FF2B5EF4-FFF2-40B4-BE49-F238E27FC236}">
                <a16:creationId xmlns:a16="http://schemas.microsoft.com/office/drawing/2014/main" id="{5506B09F-2191-4E71-8A7A-CC0A443FE2C4}"/>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6" name="Fußzeilenplatzhalter 5">
            <a:extLst>
              <a:ext uri="{FF2B5EF4-FFF2-40B4-BE49-F238E27FC236}">
                <a16:creationId xmlns:a16="http://schemas.microsoft.com/office/drawing/2014/main" id="{21250E83-75F8-4563-855B-D97D5B8120FD}"/>
              </a:ext>
            </a:extLst>
          </p:cNvPr>
          <p:cNvSpPr>
            <a:spLocks noGrp="1"/>
          </p:cNvSpPr>
          <p:nvPr>
            <p:ph type="ftr" sz="quarter" idx="11"/>
          </p:nvPr>
        </p:nvSpPr>
        <p:spPr/>
        <p:txBody>
          <a:bodyPr/>
          <a:lstStyle/>
          <a:p>
            <a:endParaRPr lang="LID4096"/>
          </a:p>
        </p:txBody>
      </p:sp>
      <p:sp>
        <p:nvSpPr>
          <p:cNvPr id="7" name="Foliennummernplatzhalter 6">
            <a:extLst>
              <a:ext uri="{FF2B5EF4-FFF2-40B4-BE49-F238E27FC236}">
                <a16:creationId xmlns:a16="http://schemas.microsoft.com/office/drawing/2014/main" id="{DE4E1EA7-4941-4301-995C-14138D4B9713}"/>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3668290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A85AC8-3087-48A5-9E38-C2A7B4C59EF7}"/>
              </a:ext>
            </a:extLst>
          </p:cNvPr>
          <p:cNvSpPr>
            <a:spLocks noGrp="1"/>
          </p:cNvSpPr>
          <p:nvPr>
            <p:ph type="title"/>
          </p:nvPr>
        </p:nvSpPr>
        <p:spPr>
          <a:xfrm>
            <a:off x="839788" y="365125"/>
            <a:ext cx="10515600" cy="1325563"/>
          </a:xfrm>
        </p:spPr>
        <p:txBody>
          <a:bodyPr/>
          <a:lstStyle/>
          <a:p>
            <a:r>
              <a:rPr lang="de-DE"/>
              <a:t>Mastertitelformat bearbeiten</a:t>
            </a:r>
            <a:endParaRPr lang="LID4096"/>
          </a:p>
        </p:txBody>
      </p:sp>
      <p:sp>
        <p:nvSpPr>
          <p:cNvPr id="3" name="Textplatzhalter 2">
            <a:extLst>
              <a:ext uri="{FF2B5EF4-FFF2-40B4-BE49-F238E27FC236}">
                <a16:creationId xmlns:a16="http://schemas.microsoft.com/office/drawing/2014/main" id="{0C74781F-6882-419C-884B-06F5BA6479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1D917B8-1542-4BC1-8D73-C6CC1B71C13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5" name="Textplatzhalter 4">
            <a:extLst>
              <a:ext uri="{FF2B5EF4-FFF2-40B4-BE49-F238E27FC236}">
                <a16:creationId xmlns:a16="http://schemas.microsoft.com/office/drawing/2014/main" id="{6813E687-FEB7-458A-B399-9B3B9A9039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7911DDD-3951-49B6-88C8-F96B6B98FB5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7" name="Datumsplatzhalter 6">
            <a:extLst>
              <a:ext uri="{FF2B5EF4-FFF2-40B4-BE49-F238E27FC236}">
                <a16:creationId xmlns:a16="http://schemas.microsoft.com/office/drawing/2014/main" id="{8B2D6042-B445-4030-9D36-496CE0CC13A3}"/>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8" name="Fußzeilenplatzhalter 7">
            <a:extLst>
              <a:ext uri="{FF2B5EF4-FFF2-40B4-BE49-F238E27FC236}">
                <a16:creationId xmlns:a16="http://schemas.microsoft.com/office/drawing/2014/main" id="{99EA07BF-F73B-433C-8A0C-5566A4923171}"/>
              </a:ext>
            </a:extLst>
          </p:cNvPr>
          <p:cNvSpPr>
            <a:spLocks noGrp="1"/>
          </p:cNvSpPr>
          <p:nvPr>
            <p:ph type="ftr" sz="quarter" idx="11"/>
          </p:nvPr>
        </p:nvSpPr>
        <p:spPr/>
        <p:txBody>
          <a:bodyPr/>
          <a:lstStyle/>
          <a:p>
            <a:endParaRPr lang="LID4096"/>
          </a:p>
        </p:txBody>
      </p:sp>
      <p:sp>
        <p:nvSpPr>
          <p:cNvPr id="9" name="Foliennummernplatzhalter 8">
            <a:extLst>
              <a:ext uri="{FF2B5EF4-FFF2-40B4-BE49-F238E27FC236}">
                <a16:creationId xmlns:a16="http://schemas.microsoft.com/office/drawing/2014/main" id="{DC4957E0-6A33-489A-B054-8475B7D6EF26}"/>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155994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BF0CF-C4E7-40AB-8F1C-9ED159406895}"/>
              </a:ext>
            </a:extLst>
          </p:cNvPr>
          <p:cNvSpPr>
            <a:spLocks noGrp="1"/>
          </p:cNvSpPr>
          <p:nvPr>
            <p:ph type="title"/>
          </p:nvPr>
        </p:nvSpPr>
        <p:spPr/>
        <p:txBody>
          <a:bodyPr/>
          <a:lstStyle/>
          <a:p>
            <a:r>
              <a:rPr lang="de-DE"/>
              <a:t>Mastertitelformat bearbeiten</a:t>
            </a:r>
            <a:endParaRPr lang="LID4096"/>
          </a:p>
        </p:txBody>
      </p:sp>
      <p:sp>
        <p:nvSpPr>
          <p:cNvPr id="3" name="Datumsplatzhalter 2">
            <a:extLst>
              <a:ext uri="{FF2B5EF4-FFF2-40B4-BE49-F238E27FC236}">
                <a16:creationId xmlns:a16="http://schemas.microsoft.com/office/drawing/2014/main" id="{4926B351-738E-4077-973A-EDD19DE5B829}"/>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4" name="Fußzeilenplatzhalter 3">
            <a:extLst>
              <a:ext uri="{FF2B5EF4-FFF2-40B4-BE49-F238E27FC236}">
                <a16:creationId xmlns:a16="http://schemas.microsoft.com/office/drawing/2014/main" id="{3C376B1E-475A-445D-B781-1F631E2E57FD}"/>
              </a:ext>
            </a:extLst>
          </p:cNvPr>
          <p:cNvSpPr>
            <a:spLocks noGrp="1"/>
          </p:cNvSpPr>
          <p:nvPr>
            <p:ph type="ftr" sz="quarter" idx="11"/>
          </p:nvPr>
        </p:nvSpPr>
        <p:spPr/>
        <p:txBody>
          <a:bodyPr/>
          <a:lstStyle/>
          <a:p>
            <a:endParaRPr lang="LID4096"/>
          </a:p>
        </p:txBody>
      </p:sp>
      <p:sp>
        <p:nvSpPr>
          <p:cNvPr id="5" name="Foliennummernplatzhalter 4">
            <a:extLst>
              <a:ext uri="{FF2B5EF4-FFF2-40B4-BE49-F238E27FC236}">
                <a16:creationId xmlns:a16="http://schemas.microsoft.com/office/drawing/2014/main" id="{E27439E6-23EB-464A-95A2-43FFBCA6E837}"/>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374899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011B9A8-BC9B-4CB0-9FDB-65FB65CD0646}"/>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3" name="Fußzeilenplatzhalter 2">
            <a:extLst>
              <a:ext uri="{FF2B5EF4-FFF2-40B4-BE49-F238E27FC236}">
                <a16:creationId xmlns:a16="http://schemas.microsoft.com/office/drawing/2014/main" id="{F16E0EDB-7223-457B-978C-36DF5D7799BB}"/>
              </a:ext>
            </a:extLst>
          </p:cNvPr>
          <p:cNvSpPr>
            <a:spLocks noGrp="1"/>
          </p:cNvSpPr>
          <p:nvPr>
            <p:ph type="ftr" sz="quarter" idx="11"/>
          </p:nvPr>
        </p:nvSpPr>
        <p:spPr/>
        <p:txBody>
          <a:bodyPr/>
          <a:lstStyle/>
          <a:p>
            <a:endParaRPr lang="LID4096"/>
          </a:p>
        </p:txBody>
      </p:sp>
      <p:sp>
        <p:nvSpPr>
          <p:cNvPr id="4" name="Foliennummernplatzhalter 3">
            <a:extLst>
              <a:ext uri="{FF2B5EF4-FFF2-40B4-BE49-F238E27FC236}">
                <a16:creationId xmlns:a16="http://schemas.microsoft.com/office/drawing/2014/main" id="{CF73D3DC-C183-4CB7-AB05-C8EFD4B547A1}"/>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1076484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3C6029-2254-4380-88A2-467B4F4869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LID4096"/>
          </a:p>
        </p:txBody>
      </p:sp>
      <p:sp>
        <p:nvSpPr>
          <p:cNvPr id="3" name="Inhaltsplatzhalter 2">
            <a:extLst>
              <a:ext uri="{FF2B5EF4-FFF2-40B4-BE49-F238E27FC236}">
                <a16:creationId xmlns:a16="http://schemas.microsoft.com/office/drawing/2014/main" id="{4DDE78FF-392F-416A-994D-C2CFEF36D3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4" name="Textplatzhalter 3">
            <a:extLst>
              <a:ext uri="{FF2B5EF4-FFF2-40B4-BE49-F238E27FC236}">
                <a16:creationId xmlns:a16="http://schemas.microsoft.com/office/drawing/2014/main" id="{4B9F6790-30D2-4BDE-B444-15077438B4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97BB27D-09EE-4473-864E-D3B0E3FF3E60}"/>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6" name="Fußzeilenplatzhalter 5">
            <a:extLst>
              <a:ext uri="{FF2B5EF4-FFF2-40B4-BE49-F238E27FC236}">
                <a16:creationId xmlns:a16="http://schemas.microsoft.com/office/drawing/2014/main" id="{189C1D04-8D2E-4519-AE0A-48C5FEB26205}"/>
              </a:ext>
            </a:extLst>
          </p:cNvPr>
          <p:cNvSpPr>
            <a:spLocks noGrp="1"/>
          </p:cNvSpPr>
          <p:nvPr>
            <p:ph type="ftr" sz="quarter" idx="11"/>
          </p:nvPr>
        </p:nvSpPr>
        <p:spPr/>
        <p:txBody>
          <a:bodyPr/>
          <a:lstStyle/>
          <a:p>
            <a:endParaRPr lang="LID4096"/>
          </a:p>
        </p:txBody>
      </p:sp>
      <p:sp>
        <p:nvSpPr>
          <p:cNvPr id="7" name="Foliennummernplatzhalter 6">
            <a:extLst>
              <a:ext uri="{FF2B5EF4-FFF2-40B4-BE49-F238E27FC236}">
                <a16:creationId xmlns:a16="http://schemas.microsoft.com/office/drawing/2014/main" id="{C136FD96-64FA-479D-B45E-C5026691C10D}"/>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86760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929E8A-30A4-4589-8EC0-11DF01A7468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LID4096"/>
          </a:p>
        </p:txBody>
      </p:sp>
      <p:sp>
        <p:nvSpPr>
          <p:cNvPr id="3" name="Bildplatzhalter 2">
            <a:extLst>
              <a:ext uri="{FF2B5EF4-FFF2-40B4-BE49-F238E27FC236}">
                <a16:creationId xmlns:a16="http://schemas.microsoft.com/office/drawing/2014/main" id="{F968A91C-568E-4E9F-881B-40BF1AE61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Textplatzhalter 3">
            <a:extLst>
              <a:ext uri="{FF2B5EF4-FFF2-40B4-BE49-F238E27FC236}">
                <a16:creationId xmlns:a16="http://schemas.microsoft.com/office/drawing/2014/main" id="{2147CA61-9EB9-48E2-B60C-D8BD405158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7F7A39F-AB91-4185-B2B1-520B1779E46F}"/>
              </a:ext>
            </a:extLst>
          </p:cNvPr>
          <p:cNvSpPr>
            <a:spLocks noGrp="1"/>
          </p:cNvSpPr>
          <p:nvPr>
            <p:ph type="dt" sz="half" idx="10"/>
          </p:nvPr>
        </p:nvSpPr>
        <p:spPr/>
        <p:txBody>
          <a:bodyPr/>
          <a:lstStyle/>
          <a:p>
            <a:fld id="{A5662C02-D002-4CC5-A517-6183AA35A141}" type="datetimeFigureOut">
              <a:rPr lang="LID4096" smtClean="0"/>
              <a:t>11/24/2019</a:t>
            </a:fld>
            <a:endParaRPr lang="LID4096"/>
          </a:p>
        </p:txBody>
      </p:sp>
      <p:sp>
        <p:nvSpPr>
          <p:cNvPr id="6" name="Fußzeilenplatzhalter 5">
            <a:extLst>
              <a:ext uri="{FF2B5EF4-FFF2-40B4-BE49-F238E27FC236}">
                <a16:creationId xmlns:a16="http://schemas.microsoft.com/office/drawing/2014/main" id="{BE775DB6-5437-485F-86A2-61EAE0E275F1}"/>
              </a:ext>
            </a:extLst>
          </p:cNvPr>
          <p:cNvSpPr>
            <a:spLocks noGrp="1"/>
          </p:cNvSpPr>
          <p:nvPr>
            <p:ph type="ftr" sz="quarter" idx="11"/>
          </p:nvPr>
        </p:nvSpPr>
        <p:spPr/>
        <p:txBody>
          <a:bodyPr/>
          <a:lstStyle/>
          <a:p>
            <a:endParaRPr lang="LID4096"/>
          </a:p>
        </p:txBody>
      </p:sp>
      <p:sp>
        <p:nvSpPr>
          <p:cNvPr id="7" name="Foliennummernplatzhalter 6">
            <a:extLst>
              <a:ext uri="{FF2B5EF4-FFF2-40B4-BE49-F238E27FC236}">
                <a16:creationId xmlns:a16="http://schemas.microsoft.com/office/drawing/2014/main" id="{62C99194-07F1-467D-B7CF-CB586935B1B8}"/>
              </a:ext>
            </a:extLst>
          </p:cNvPr>
          <p:cNvSpPr>
            <a:spLocks noGrp="1"/>
          </p:cNvSpPr>
          <p:nvPr>
            <p:ph type="sldNum" sz="quarter" idx="12"/>
          </p:nvPr>
        </p:nvSpPr>
        <p:spPr/>
        <p:txBody>
          <a:bodyPr/>
          <a:lstStyle/>
          <a:p>
            <a:fld id="{70F283EA-78C0-46C2-A4BB-8F658274BF6A}" type="slidenum">
              <a:rPr lang="LID4096" smtClean="0"/>
              <a:t>‹Nr.›</a:t>
            </a:fld>
            <a:endParaRPr lang="LID4096"/>
          </a:p>
        </p:txBody>
      </p:sp>
    </p:spTree>
    <p:extLst>
      <p:ext uri="{BB962C8B-B14F-4D97-AF65-F5344CB8AC3E}">
        <p14:creationId xmlns:p14="http://schemas.microsoft.com/office/powerpoint/2010/main" val="283740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12BE91D-3A7B-45F6-8B0D-206CDA25AC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LID4096"/>
          </a:p>
        </p:txBody>
      </p:sp>
      <p:sp>
        <p:nvSpPr>
          <p:cNvPr id="3" name="Textplatzhalter 2">
            <a:extLst>
              <a:ext uri="{FF2B5EF4-FFF2-40B4-BE49-F238E27FC236}">
                <a16:creationId xmlns:a16="http://schemas.microsoft.com/office/drawing/2014/main" id="{5DE7582A-E72A-479A-B0D1-4AE0AEC5F1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ID4096"/>
          </a:p>
        </p:txBody>
      </p:sp>
      <p:sp>
        <p:nvSpPr>
          <p:cNvPr id="4" name="Datumsplatzhalter 3">
            <a:extLst>
              <a:ext uri="{FF2B5EF4-FFF2-40B4-BE49-F238E27FC236}">
                <a16:creationId xmlns:a16="http://schemas.microsoft.com/office/drawing/2014/main" id="{170E6C79-7E40-45BB-A92F-57ACD7AC37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62C02-D002-4CC5-A517-6183AA35A141}" type="datetimeFigureOut">
              <a:rPr lang="LID4096" smtClean="0"/>
              <a:t>11/24/2019</a:t>
            </a:fld>
            <a:endParaRPr lang="LID4096"/>
          </a:p>
        </p:txBody>
      </p:sp>
      <p:sp>
        <p:nvSpPr>
          <p:cNvPr id="5" name="Fußzeilenplatzhalter 4">
            <a:extLst>
              <a:ext uri="{FF2B5EF4-FFF2-40B4-BE49-F238E27FC236}">
                <a16:creationId xmlns:a16="http://schemas.microsoft.com/office/drawing/2014/main" id="{E14B658A-EC4B-4492-9636-11CE810CEB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ID4096"/>
          </a:p>
        </p:txBody>
      </p:sp>
      <p:sp>
        <p:nvSpPr>
          <p:cNvPr id="6" name="Foliennummernplatzhalter 5">
            <a:extLst>
              <a:ext uri="{FF2B5EF4-FFF2-40B4-BE49-F238E27FC236}">
                <a16:creationId xmlns:a16="http://schemas.microsoft.com/office/drawing/2014/main" id="{2E7208C1-F8EE-4283-81B7-308DF17904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283EA-78C0-46C2-A4BB-8F658274BF6A}" type="slidenum">
              <a:rPr lang="LID4096" smtClean="0"/>
              <a:t>‹Nr.›</a:t>
            </a:fld>
            <a:endParaRPr lang="LID4096"/>
          </a:p>
        </p:txBody>
      </p:sp>
    </p:spTree>
    <p:extLst>
      <p:ext uri="{BB962C8B-B14F-4D97-AF65-F5344CB8AC3E}">
        <p14:creationId xmlns:p14="http://schemas.microsoft.com/office/powerpoint/2010/main" val="2992121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DDF375-E605-47CD-AE7F-1E1A98C659BD}"/>
              </a:ext>
            </a:extLst>
          </p:cNvPr>
          <p:cNvSpPr>
            <a:spLocks noGrp="1"/>
          </p:cNvSpPr>
          <p:nvPr>
            <p:ph type="ctrTitle"/>
          </p:nvPr>
        </p:nvSpPr>
        <p:spPr/>
        <p:txBody>
          <a:bodyPr/>
          <a:lstStyle/>
          <a:p>
            <a:r>
              <a:rPr lang="de-AT" dirty="0"/>
              <a:t>Der Preis der Nachfolge</a:t>
            </a:r>
            <a:endParaRPr lang="LID4096" dirty="0"/>
          </a:p>
        </p:txBody>
      </p:sp>
      <p:sp>
        <p:nvSpPr>
          <p:cNvPr id="3" name="Untertitel 2">
            <a:extLst>
              <a:ext uri="{FF2B5EF4-FFF2-40B4-BE49-F238E27FC236}">
                <a16:creationId xmlns:a16="http://schemas.microsoft.com/office/drawing/2014/main" id="{A9521E43-4BFE-488D-BAC9-4ABAC11554FE}"/>
              </a:ext>
            </a:extLst>
          </p:cNvPr>
          <p:cNvSpPr>
            <a:spLocks noGrp="1"/>
          </p:cNvSpPr>
          <p:nvPr>
            <p:ph type="subTitle" idx="1"/>
          </p:nvPr>
        </p:nvSpPr>
        <p:spPr/>
        <p:txBody>
          <a:bodyPr/>
          <a:lstStyle/>
          <a:p>
            <a:r>
              <a:rPr lang="de-AT" dirty="0"/>
              <a:t>Predigt in der FEG Klagenfurt</a:t>
            </a:r>
          </a:p>
          <a:p>
            <a:r>
              <a:rPr lang="de-AT" dirty="0"/>
              <a:t>Sonntag, 24. November 2019</a:t>
            </a:r>
          </a:p>
          <a:p>
            <a:r>
              <a:rPr lang="de-AT" dirty="0"/>
              <a:t>Kurt Igler</a:t>
            </a:r>
            <a:endParaRPr lang="LID4096" dirty="0"/>
          </a:p>
        </p:txBody>
      </p:sp>
    </p:spTree>
    <p:extLst>
      <p:ext uri="{BB962C8B-B14F-4D97-AF65-F5344CB8AC3E}">
        <p14:creationId xmlns:p14="http://schemas.microsoft.com/office/powerpoint/2010/main" val="499890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BB59B2-F43C-4794-A660-90CAEBF806DE}"/>
              </a:ext>
            </a:extLst>
          </p:cNvPr>
          <p:cNvSpPr>
            <a:spLocks noGrp="1"/>
          </p:cNvSpPr>
          <p:nvPr>
            <p:ph type="title"/>
          </p:nvPr>
        </p:nvSpPr>
        <p:spPr/>
        <p:txBody>
          <a:bodyPr/>
          <a:lstStyle/>
          <a:p>
            <a:r>
              <a:rPr lang="de-AT" dirty="0"/>
              <a:t>Der Preis der Nachfolge (Luk 9,57-62)</a:t>
            </a:r>
            <a:endParaRPr lang="LID4096" dirty="0"/>
          </a:p>
        </p:txBody>
      </p:sp>
      <p:sp>
        <p:nvSpPr>
          <p:cNvPr id="3" name="Inhaltsplatzhalter 2">
            <a:extLst>
              <a:ext uri="{FF2B5EF4-FFF2-40B4-BE49-F238E27FC236}">
                <a16:creationId xmlns:a16="http://schemas.microsoft.com/office/drawing/2014/main" id="{01484555-0D8B-46D5-8DC8-BF2ADB0990A1}"/>
              </a:ext>
            </a:extLst>
          </p:cNvPr>
          <p:cNvSpPr>
            <a:spLocks noGrp="1"/>
          </p:cNvSpPr>
          <p:nvPr>
            <p:ph idx="1"/>
          </p:nvPr>
        </p:nvSpPr>
        <p:spPr/>
        <p:txBody>
          <a:bodyPr>
            <a:normAutofit lnSpcReduction="10000"/>
          </a:bodyPr>
          <a:lstStyle/>
          <a:p>
            <a:pPr marL="0" indent="0">
              <a:buNone/>
            </a:pPr>
            <a:r>
              <a:rPr lang="de-AT" dirty="0"/>
              <a:t>57 Und als sie auf dem Wege waren, sprach einer zu ihm: Ich will dir folgen, wohin du gehst. 58 Und Jesus sprach zu ihm: Die Füchse haben Gruben und die Vögel unter dem Himmel haben Nester; aber der Menschensohn hat nichts, wo er sein Haupt hinlege. 59 Und er sprach zu einem andern: Folge mir nach! Der sprach aber: Herr, erlaube mir, dass ich zuvor hingehe und meinen Vater begrabe. 60 Er aber sprach zu ihm: Lass die Toten ihre Toten begraben; du aber geh hin und verkündige das Reich Gottes! 61 Und ein andrer sprach: Herr, ich will dir nachfolgen; aber erlaube mir zuvor, dass ich Abschied nehme von denen, die in meinem Hause sind. 62 Jesus aber sprach zu ihm: Wer die Hand an den Pflug legt und sieht zurück, der ist nicht geschickt für das Reich Gottes.</a:t>
            </a:r>
            <a:endParaRPr lang="LID4096" dirty="0"/>
          </a:p>
        </p:txBody>
      </p:sp>
    </p:spTree>
    <p:extLst>
      <p:ext uri="{BB962C8B-B14F-4D97-AF65-F5344CB8AC3E}">
        <p14:creationId xmlns:p14="http://schemas.microsoft.com/office/powerpoint/2010/main" val="2005779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B4F5D7-2547-46C5-9F62-231D021C7F4A}"/>
              </a:ext>
            </a:extLst>
          </p:cNvPr>
          <p:cNvSpPr>
            <a:spLocks noGrp="1"/>
          </p:cNvSpPr>
          <p:nvPr>
            <p:ph type="title"/>
          </p:nvPr>
        </p:nvSpPr>
        <p:spPr/>
        <p:txBody>
          <a:bodyPr/>
          <a:lstStyle/>
          <a:p>
            <a:r>
              <a:rPr lang="de-AT" dirty="0"/>
              <a:t>Der Preis der Nachfolge (Luk 9,57-62)</a:t>
            </a:r>
            <a:endParaRPr lang="LID4096" dirty="0"/>
          </a:p>
        </p:txBody>
      </p:sp>
      <p:sp>
        <p:nvSpPr>
          <p:cNvPr id="3" name="Inhaltsplatzhalter 2">
            <a:extLst>
              <a:ext uri="{FF2B5EF4-FFF2-40B4-BE49-F238E27FC236}">
                <a16:creationId xmlns:a16="http://schemas.microsoft.com/office/drawing/2014/main" id="{DE7591F5-7927-405B-9888-F4A4D4FC4D6F}"/>
              </a:ext>
            </a:extLst>
          </p:cNvPr>
          <p:cNvSpPr>
            <a:spLocks noGrp="1"/>
          </p:cNvSpPr>
          <p:nvPr>
            <p:ph idx="1"/>
          </p:nvPr>
        </p:nvSpPr>
        <p:spPr/>
        <p:txBody>
          <a:bodyPr>
            <a:normAutofit/>
          </a:bodyPr>
          <a:lstStyle/>
          <a:p>
            <a:pPr marL="514350" indent="-514350">
              <a:buAutoNum type="arabicPeriod"/>
            </a:pPr>
            <a:r>
              <a:rPr lang="de-AT" dirty="0"/>
              <a:t>Wir haben keine bleibende Stadt (Hebr. 13,14)</a:t>
            </a:r>
          </a:p>
          <a:p>
            <a:pPr marL="514350" indent="-514350">
              <a:buAutoNum type="arabicPeriod"/>
            </a:pPr>
            <a:r>
              <a:rPr lang="de-AT" dirty="0"/>
              <a:t>Wir haben eine überirdische/himmlische Berufung (Phil. 3,13-14)</a:t>
            </a:r>
          </a:p>
          <a:p>
            <a:pPr marL="514350" indent="-514350">
              <a:buAutoNum type="arabicPeriod"/>
            </a:pPr>
            <a:r>
              <a:rPr lang="de-AT" dirty="0"/>
              <a:t>Wir gehen niemals zurück </a:t>
            </a:r>
          </a:p>
          <a:p>
            <a:pPr marL="514350" indent="-514350">
              <a:buAutoNum type="arabicPeriod"/>
            </a:pPr>
            <a:endParaRPr lang="de-AT" dirty="0"/>
          </a:p>
          <a:p>
            <a:endParaRPr lang="LID4096" dirty="0"/>
          </a:p>
        </p:txBody>
      </p:sp>
    </p:spTree>
    <p:extLst>
      <p:ext uri="{BB962C8B-B14F-4D97-AF65-F5344CB8AC3E}">
        <p14:creationId xmlns:p14="http://schemas.microsoft.com/office/powerpoint/2010/main" val="62671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9A5854E-4EB3-4BE3-B8AA-1369AB0CE2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7971" y="1260968"/>
            <a:ext cx="2844458" cy="4336063"/>
          </a:xfrm>
          <a:prstGeom prst="rect">
            <a:avLst/>
          </a:prstGeom>
          <a:ln w="38100">
            <a:solidFill>
              <a:schemeClr val="bg1"/>
            </a:solidFill>
          </a:ln>
        </p:spPr>
      </p:pic>
      <p:pic>
        <p:nvPicPr>
          <p:cNvPr id="7" name="Grafik 6">
            <a:extLst>
              <a:ext uri="{FF2B5EF4-FFF2-40B4-BE49-F238E27FC236}">
                <a16:creationId xmlns:a16="http://schemas.microsoft.com/office/drawing/2014/main" id="{4D3877EE-6C03-455B-95BE-451E9E83A1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42149" y="0"/>
            <a:ext cx="5726430" cy="6858000"/>
          </a:xfrm>
          <a:prstGeom prst="rect">
            <a:avLst/>
          </a:prstGeom>
        </p:spPr>
      </p:pic>
    </p:spTree>
    <p:extLst>
      <p:ext uri="{BB962C8B-B14F-4D97-AF65-F5344CB8AC3E}">
        <p14:creationId xmlns:p14="http://schemas.microsoft.com/office/powerpoint/2010/main" val="2091726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B603224-31EA-4B30-AF01-77847BD3F9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0584" y="361950"/>
            <a:ext cx="9630831" cy="6134099"/>
          </a:xfrm>
          <a:prstGeom prst="rect">
            <a:avLst/>
          </a:prstGeom>
        </p:spPr>
      </p:pic>
    </p:spTree>
    <p:extLst>
      <p:ext uri="{BB962C8B-B14F-4D97-AF65-F5344CB8AC3E}">
        <p14:creationId xmlns:p14="http://schemas.microsoft.com/office/powerpoint/2010/main" val="206994057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405</Words>
  <Application>Microsoft Office PowerPoint</Application>
  <PresentationFormat>Breitbild</PresentationFormat>
  <Paragraphs>18</Paragraphs>
  <Slides>5</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Der Preis der Nachfolge</vt:lpstr>
      <vt:lpstr>Der Preis der Nachfolge (Luk 9,57-62)</vt:lpstr>
      <vt:lpstr>Der Preis der Nachfolge (Luk 9,57-62)</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Preis der Nachfolge</dc:title>
  <dc:creator>Kurt Igler</dc:creator>
  <cp:lastModifiedBy>Kurt Igler</cp:lastModifiedBy>
  <cp:revision>1</cp:revision>
  <dcterms:created xsi:type="dcterms:W3CDTF">2019-11-24T06:45:35Z</dcterms:created>
  <dcterms:modified xsi:type="dcterms:W3CDTF">2019-11-24T06:46:21Z</dcterms:modified>
</cp:coreProperties>
</file>