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61" r:id="rId5"/>
    <p:sldId id="262" r:id="rId6"/>
    <p:sldId id="263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64" d="100"/>
          <a:sy n="64" d="100"/>
        </p:scale>
        <p:origin x="1351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Raphi\Desktop\annie-spratt-OUq04iejcB8-unsplash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37488" b="14207"/>
          <a:stretch/>
        </p:blipFill>
        <p:spPr bwMode="auto">
          <a:xfrm flipH="1">
            <a:off x="-14516" y="0"/>
            <a:ext cx="9158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326214"/>
                </a:solidFill>
                <a:latin typeface="Shocking Headline" panose="02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05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01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19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Raphi\Desktop\annie-spratt-OUq04iejcB8-unsplash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37488" b="14207"/>
          <a:stretch/>
        </p:blipFill>
        <p:spPr bwMode="auto">
          <a:xfrm flipH="1">
            <a:off x="-14516" y="0"/>
            <a:ext cx="9158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26214"/>
                </a:solidFill>
                <a:latin typeface="Shocking Headline" panose="02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07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260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282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08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00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5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5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12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22B44-E6F6-4D73-8957-4BB4B9EEC6C6}" type="datetimeFigureOut">
              <a:rPr lang="en-CA" smtClean="0"/>
              <a:t>2019-12-15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AAC6E-869A-4DA6-8CCD-6EF02E75746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29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7" name="Picture 3" descr="C:\Users\Raphi\Desktop\Unvergleichlich - Fly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54624" cy="70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0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aphi\Desktop\annie-spratt-OUq04iejcB8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1" t="37587" r="-80" b="6446"/>
          <a:stretch/>
        </p:blipFill>
        <p:spPr bwMode="auto">
          <a:xfrm>
            <a:off x="-145143" y="-14515"/>
            <a:ext cx="9289143" cy="687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228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326214"/>
                </a:solidFill>
                <a:latin typeface="Shocking Headline" panose="02000500000000000000" pitchFamily="2" charset="0"/>
              </a:rPr>
              <a:t>UNVERGLEICHLICH</a:t>
            </a:r>
            <a:endParaRPr lang="en-CA" sz="9600" dirty="0">
              <a:solidFill>
                <a:srgbClr val="326214"/>
              </a:solidFill>
              <a:latin typeface="Shocking Headline" panose="02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0999" y="2514600"/>
            <a:ext cx="47244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dirty="0">
                <a:latin typeface="Adlery Pro" panose="02000508020000020004" pitchFamily="2" charset="0"/>
              </a:rPr>
              <a:t>Jesus,</a:t>
            </a:r>
            <a:br>
              <a:rPr lang="en-CA" sz="6600" dirty="0">
                <a:latin typeface="Adlery Pro" panose="02000508020000020004" pitchFamily="2" charset="0"/>
              </a:rPr>
            </a:br>
            <a:r>
              <a:rPr lang="en-CA" sz="5400" dirty="0">
                <a:latin typeface="Adlery Pro" panose="02000508020000020004" pitchFamily="2" charset="0"/>
              </a:rPr>
              <a:t>der </a:t>
            </a:r>
            <a:r>
              <a:rPr lang="en-CA" sz="5400" dirty="0" err="1">
                <a:latin typeface="Adlery Pro" panose="02000508020000020004" pitchFamily="2" charset="0"/>
              </a:rPr>
              <a:t>unsichtbare</a:t>
            </a:r>
            <a:r>
              <a:rPr lang="en-CA" sz="5400" dirty="0">
                <a:latin typeface="Adlery Pro" panose="02000508020000020004" pitchFamily="2" charset="0"/>
              </a:rPr>
              <a:t> </a:t>
            </a:r>
            <a:r>
              <a:rPr lang="en-CA" sz="5400" dirty="0" err="1">
                <a:latin typeface="Adlery Pro" panose="02000508020000020004" pitchFamily="2" charset="0"/>
              </a:rPr>
              <a:t>Priester</a:t>
            </a:r>
            <a:endParaRPr lang="en-CA" sz="5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3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CA" b="1" dirty="0" err="1"/>
              <a:t>Schöpfer</a:t>
            </a:r>
            <a:r>
              <a:rPr lang="en-CA" b="1" dirty="0"/>
              <a:t>: von </a:t>
            </a:r>
            <a:r>
              <a:rPr lang="en-CA" b="1" dirty="0" err="1"/>
              <a:t>Ewigkeiten</a:t>
            </a:r>
            <a:r>
              <a:rPr lang="en-CA" b="1" dirty="0"/>
              <a:t> her,- in </a:t>
            </a:r>
            <a:r>
              <a:rPr lang="en-CA" b="1" dirty="0" err="1"/>
              <a:t>alle</a:t>
            </a:r>
            <a:r>
              <a:rPr lang="en-CA" b="1" dirty="0"/>
              <a:t> </a:t>
            </a:r>
            <a:r>
              <a:rPr lang="en-CA" b="1" dirty="0" err="1"/>
              <a:t>Ewigkeiten</a:t>
            </a:r>
            <a:endParaRPr lang="en-CA" b="1" dirty="0"/>
          </a:p>
          <a:p>
            <a:r>
              <a:rPr lang="en-CA" b="1" dirty="0"/>
              <a:t>Mensch und </a:t>
            </a:r>
            <a:r>
              <a:rPr lang="en-CA" b="1" dirty="0" err="1"/>
              <a:t>Gott</a:t>
            </a:r>
            <a:r>
              <a:rPr lang="en-CA" b="1" dirty="0"/>
              <a:t>: 	in </a:t>
            </a:r>
            <a:r>
              <a:rPr lang="en-CA" b="1" dirty="0" err="1"/>
              <a:t>einem</a:t>
            </a:r>
            <a:r>
              <a:rPr lang="en-CA" b="1" dirty="0"/>
              <a:t> </a:t>
            </a:r>
            <a:r>
              <a:rPr lang="en-CA" b="1" dirty="0" err="1"/>
              <a:t>menschlichen</a:t>
            </a:r>
            <a:r>
              <a:rPr lang="en-CA" b="1" dirty="0"/>
              <a:t> 	</a:t>
            </a:r>
            <a:r>
              <a:rPr lang="en-CA" dirty="0"/>
              <a:t>Joh 1:1-3</a:t>
            </a:r>
            <a:r>
              <a:rPr lang="en-CA" b="1" dirty="0"/>
              <a:t>		</a:t>
            </a:r>
            <a:r>
              <a:rPr lang="en-CA" b="1" dirty="0" err="1"/>
              <a:t>Körper</a:t>
            </a:r>
            <a:r>
              <a:rPr lang="en-CA" b="1" dirty="0"/>
              <a:t>, </a:t>
            </a:r>
            <a:r>
              <a:rPr lang="en-CA" sz="3200" b="1" dirty="0" err="1"/>
              <a:t>unansehnlich</a:t>
            </a:r>
            <a:r>
              <a:rPr lang="en-CA" sz="3200" b="1" dirty="0"/>
              <a:t>, 				</a:t>
            </a:r>
            <a:r>
              <a:rPr lang="en-CA" sz="3200" b="1" dirty="0" err="1"/>
              <a:t>leidend</a:t>
            </a:r>
            <a:r>
              <a:rPr lang="en-CA" sz="3200" b="1" dirty="0"/>
              <a:t> </a:t>
            </a:r>
            <a:r>
              <a:rPr lang="en-CA" sz="3200" b="1" dirty="0" err="1"/>
              <a:t>als</a:t>
            </a:r>
            <a:r>
              <a:rPr lang="en-CA" sz="3200" b="1" dirty="0"/>
              <a:t> Knecht 					</a:t>
            </a:r>
            <a:r>
              <a:rPr lang="en-CA" sz="3200" b="1" dirty="0" err="1"/>
              <a:t>Opferlamm</a:t>
            </a:r>
            <a:endParaRPr lang="en-CA" sz="3200" b="1" dirty="0"/>
          </a:p>
          <a:p>
            <a:r>
              <a:rPr lang="en-CA" b="1" dirty="0" err="1"/>
              <a:t>Zur</a:t>
            </a:r>
            <a:r>
              <a:rPr lang="en-CA" b="1" dirty="0"/>
              <a:t> </a:t>
            </a:r>
            <a:r>
              <a:rPr lang="en-CA" b="1" dirty="0" err="1"/>
              <a:t>Sünde</a:t>
            </a:r>
            <a:r>
              <a:rPr lang="en-CA" b="1" dirty="0"/>
              <a:t> </a:t>
            </a:r>
            <a:r>
              <a:rPr lang="en-CA" b="1" dirty="0" err="1"/>
              <a:t>gemacht</a:t>
            </a:r>
            <a:r>
              <a:rPr lang="en-CA" b="1" dirty="0"/>
              <a:t> und </a:t>
            </a:r>
          </a:p>
          <a:p>
            <a:pPr marL="0" indent="0">
              <a:buNone/>
            </a:pPr>
            <a:r>
              <a:rPr lang="en-CA" b="1" dirty="0"/>
              <a:t>	</a:t>
            </a:r>
            <a:r>
              <a:rPr lang="en-CA" b="1" dirty="0" err="1"/>
              <a:t>für</a:t>
            </a:r>
            <a:r>
              <a:rPr lang="en-CA" b="1" dirty="0"/>
              <a:t> </a:t>
            </a:r>
            <a:r>
              <a:rPr lang="en-CA" b="1" dirty="0" err="1"/>
              <a:t>diese</a:t>
            </a:r>
            <a:r>
              <a:rPr lang="en-CA" b="1" dirty="0"/>
              <a:t> </a:t>
            </a:r>
            <a:r>
              <a:rPr lang="en-CA" b="1" dirty="0" err="1"/>
              <a:t>bestraft</a:t>
            </a:r>
            <a:r>
              <a:rPr lang="en-CA" b="1" dirty="0"/>
              <a:t> </a:t>
            </a:r>
            <a:r>
              <a:rPr lang="en-CA" b="1" dirty="0" err="1"/>
              <a:t>worden</a:t>
            </a:r>
            <a:endParaRPr lang="en-CA" b="1" dirty="0"/>
          </a:p>
          <a:p>
            <a:pPr marL="0" indent="0">
              <a:buNone/>
            </a:pPr>
            <a:r>
              <a:rPr lang="en-CA" sz="3200" b="1" dirty="0"/>
              <a:t>	</a:t>
            </a:r>
            <a:r>
              <a:rPr lang="en-CA" sz="3200" dirty="0"/>
              <a:t>Joh 1: 36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326214"/>
                </a:solidFill>
                <a:latin typeface="Shocking Headline" panose="02000500000000000000" pitchFamily="2" charset="0"/>
              </a:rPr>
              <a:t>UNVERGLEICHLICH</a:t>
            </a:r>
            <a:endParaRPr lang="en-CA" sz="9600" dirty="0">
              <a:solidFill>
                <a:srgbClr val="326214"/>
              </a:solidFill>
              <a:latin typeface="Shocking Headlin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2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aphi\Desktop\annie-spratt-OUq04iejcB8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1" t="37587" r="-80" b="6446"/>
          <a:stretch/>
        </p:blipFill>
        <p:spPr bwMode="auto">
          <a:xfrm>
            <a:off x="-145143" y="-14515"/>
            <a:ext cx="9289143" cy="687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228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326214"/>
                </a:solidFill>
                <a:latin typeface="Shocking Headline" panose="02000500000000000000" pitchFamily="2" charset="0"/>
              </a:rPr>
              <a:t>UNVERGLEICHLICH</a:t>
            </a:r>
            <a:endParaRPr lang="en-CA" sz="9600" dirty="0">
              <a:solidFill>
                <a:srgbClr val="326214"/>
              </a:solidFill>
              <a:latin typeface="Shocking Headline" panose="02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5758" y="1682804"/>
            <a:ext cx="47244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dirty="0">
                <a:latin typeface="Adlery Pro" panose="02000508020000020004" pitchFamily="2" charset="0"/>
              </a:rPr>
              <a:t>Jesus,</a:t>
            </a:r>
            <a:br>
              <a:rPr lang="en-CA" sz="6600" dirty="0">
                <a:latin typeface="Adlery Pro" panose="02000508020000020004" pitchFamily="2" charset="0"/>
              </a:rPr>
            </a:br>
            <a:r>
              <a:rPr lang="en-CA" sz="4400" dirty="0" err="1">
                <a:latin typeface="Adlery Pro" panose="02000508020000020004" pitchFamily="2" charset="0"/>
              </a:rPr>
              <a:t>auferstanden</a:t>
            </a:r>
            <a:r>
              <a:rPr lang="en-CA" sz="4400" dirty="0">
                <a:latin typeface="Adlery Pro" panose="02000508020000020004" pitchFamily="2" charset="0"/>
              </a:rPr>
              <a:t> und </a:t>
            </a:r>
            <a:r>
              <a:rPr lang="en-CA" sz="4400" dirty="0" err="1">
                <a:latin typeface="Adlery Pro" panose="02000508020000020004" pitchFamily="2" charset="0"/>
              </a:rPr>
              <a:t>zu</a:t>
            </a:r>
            <a:r>
              <a:rPr lang="en-CA" sz="4400" dirty="0">
                <a:latin typeface="Adlery Pro" panose="02000508020000020004" pitchFamily="2" charset="0"/>
              </a:rPr>
              <a:t> </a:t>
            </a:r>
            <a:r>
              <a:rPr lang="en-CA" sz="4400" dirty="0" err="1">
                <a:latin typeface="Adlery Pro" panose="02000508020000020004" pitchFamily="2" charset="0"/>
              </a:rPr>
              <a:t>seinem</a:t>
            </a:r>
            <a:r>
              <a:rPr lang="en-CA" sz="4400" dirty="0">
                <a:latin typeface="Adlery Pro" panose="02000508020000020004" pitchFamily="2" charset="0"/>
              </a:rPr>
              <a:t> </a:t>
            </a:r>
            <a:r>
              <a:rPr lang="en-CA" sz="4400" dirty="0" err="1">
                <a:latin typeface="Adlery Pro" panose="02000508020000020004" pitchFamily="2" charset="0"/>
              </a:rPr>
              <a:t>Vater</a:t>
            </a:r>
            <a:r>
              <a:rPr lang="en-CA" sz="4400" dirty="0">
                <a:latin typeface="Adlery Pro" panose="02000508020000020004" pitchFamily="2" charset="0"/>
              </a:rPr>
              <a:t> </a:t>
            </a:r>
            <a:r>
              <a:rPr lang="en-CA" sz="4400" dirty="0" err="1">
                <a:latin typeface="Adlery Pro" panose="02000508020000020004" pitchFamily="2" charset="0"/>
              </a:rPr>
              <a:t>gegangen</a:t>
            </a:r>
            <a:r>
              <a:rPr lang="en-CA" sz="4400" dirty="0">
                <a:latin typeface="Adlery Pro" panose="02000508020000020004" pitchFamily="2" charset="0"/>
              </a:rPr>
              <a:t>  -  um …….</a:t>
            </a:r>
            <a:endParaRPr lang="en-CA" sz="4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2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aphi\Desktop\annie-spratt-OUq04iejcB8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1" t="37587" r="-80" b="6446"/>
          <a:stretch/>
        </p:blipFill>
        <p:spPr bwMode="auto">
          <a:xfrm>
            <a:off x="-145143" y="-14515"/>
            <a:ext cx="9289143" cy="687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228" y="145415"/>
            <a:ext cx="7772400" cy="1149985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326214"/>
                </a:solidFill>
                <a:latin typeface="Shocking Headline" panose="02000500000000000000" pitchFamily="2" charset="0"/>
              </a:rPr>
              <a:t>UNVERGLEICHLICH</a:t>
            </a:r>
            <a:endParaRPr lang="en-CA" sz="9600" dirty="0">
              <a:solidFill>
                <a:srgbClr val="326214"/>
              </a:solidFill>
              <a:latin typeface="Shocking Headline" panose="02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143000"/>
            <a:ext cx="4724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dirty="0">
                <a:latin typeface="Adlery Pro" panose="02000508020000020004" pitchFamily="2" charset="0"/>
              </a:rPr>
              <a:t>Jesus,</a:t>
            </a:r>
            <a:br>
              <a:rPr lang="en-CA" sz="6600" dirty="0">
                <a:latin typeface="Adlery Pro" panose="02000508020000020004" pitchFamily="2" charset="0"/>
              </a:rPr>
            </a:br>
            <a:r>
              <a:rPr lang="en-CA" sz="3600" b="1" dirty="0"/>
              <a:t>der </a:t>
            </a:r>
            <a:r>
              <a:rPr lang="en-CA" sz="3600" b="1" dirty="0" err="1"/>
              <a:t>Hohe</a:t>
            </a:r>
            <a:r>
              <a:rPr lang="en-CA" sz="3600" b="1" dirty="0"/>
              <a:t> </a:t>
            </a:r>
            <a:r>
              <a:rPr lang="en-CA" sz="3600" b="1" dirty="0" err="1"/>
              <a:t>Priester</a:t>
            </a:r>
            <a:r>
              <a:rPr lang="en-CA" sz="3600" b="1" dirty="0"/>
              <a:t> und </a:t>
            </a:r>
            <a:r>
              <a:rPr lang="en-CA" sz="3600" b="1" dirty="0" err="1"/>
              <a:t>König</a:t>
            </a:r>
            <a:r>
              <a:rPr lang="en-CA" sz="3600" b="1" dirty="0"/>
              <a:t> des Friedens</a:t>
            </a:r>
          </a:p>
          <a:p>
            <a:r>
              <a:rPr lang="en-CA" sz="3600" b="1" dirty="0" err="1"/>
              <a:t>Nach</a:t>
            </a:r>
            <a:r>
              <a:rPr lang="en-CA" sz="3600" b="1" dirty="0"/>
              <a:t> der </a:t>
            </a:r>
            <a:r>
              <a:rPr lang="en-CA" sz="3600" b="1" dirty="0" err="1"/>
              <a:t>Ordnung</a:t>
            </a:r>
            <a:r>
              <a:rPr lang="en-CA" sz="3600" b="1" dirty="0"/>
              <a:t> </a:t>
            </a:r>
            <a:r>
              <a:rPr lang="en-CA" sz="3600" b="1" dirty="0" err="1"/>
              <a:t>Melchisedeks</a:t>
            </a:r>
            <a:endParaRPr lang="en-CA" sz="3600" b="1" dirty="0"/>
          </a:p>
          <a:p>
            <a:r>
              <a:rPr lang="en-CA" sz="3200" dirty="0"/>
              <a:t>Hebr. 7:17</a:t>
            </a:r>
          </a:p>
        </p:txBody>
      </p:sp>
    </p:spTree>
    <p:extLst>
      <p:ext uri="{BB962C8B-B14F-4D97-AF65-F5344CB8AC3E}">
        <p14:creationId xmlns:p14="http://schemas.microsoft.com/office/powerpoint/2010/main" val="167331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aphi\Desktop\annie-spratt-OUq04iejcB8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1" t="37587" r="-80" b="6446"/>
          <a:stretch/>
        </p:blipFill>
        <p:spPr bwMode="auto">
          <a:xfrm>
            <a:off x="-145143" y="-14515"/>
            <a:ext cx="9289143" cy="687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228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326214"/>
                </a:solidFill>
                <a:latin typeface="Shocking Headline" panose="02000500000000000000" pitchFamily="2" charset="0"/>
              </a:rPr>
              <a:t>UNVERGLEICHLICH</a:t>
            </a:r>
            <a:endParaRPr lang="en-CA" sz="9600" dirty="0">
              <a:solidFill>
                <a:srgbClr val="326214"/>
              </a:solidFill>
              <a:latin typeface="Shocking Headline" panose="02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0998" y="1713582"/>
            <a:ext cx="4724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dirty="0">
                <a:latin typeface="Adlery Pro" panose="02000508020000020004" pitchFamily="2" charset="0"/>
              </a:rPr>
              <a:t>Jesus,</a:t>
            </a:r>
            <a:br>
              <a:rPr lang="en-CA" sz="6600" dirty="0">
                <a:latin typeface="Adlery Pro" panose="02000508020000020004" pitchFamily="2" charset="0"/>
              </a:rPr>
            </a:br>
            <a:r>
              <a:rPr lang="en-CA" sz="3200" b="1" dirty="0"/>
              <a:t>der </a:t>
            </a:r>
            <a:r>
              <a:rPr lang="en-CA" sz="3200" b="1" dirty="0" err="1"/>
              <a:t>Hohe</a:t>
            </a:r>
            <a:r>
              <a:rPr lang="en-CA" sz="3200" b="1" dirty="0"/>
              <a:t> </a:t>
            </a:r>
            <a:r>
              <a:rPr lang="en-CA" sz="3200" b="1" dirty="0" err="1"/>
              <a:t>Prister</a:t>
            </a:r>
            <a:r>
              <a:rPr lang="en-CA" sz="3200" b="1" dirty="0"/>
              <a:t>, der </a:t>
            </a:r>
            <a:r>
              <a:rPr lang="en-CA" sz="3200" b="1" dirty="0" err="1"/>
              <a:t>uns</a:t>
            </a:r>
            <a:r>
              <a:rPr lang="en-CA" sz="3200" b="1" dirty="0"/>
              <a:t> </a:t>
            </a:r>
            <a:r>
              <a:rPr lang="en-CA" sz="3200" b="1" dirty="0" err="1"/>
              <a:t>vor</a:t>
            </a:r>
            <a:r>
              <a:rPr lang="en-CA" sz="3200" b="1" dirty="0"/>
              <a:t> </a:t>
            </a:r>
            <a:r>
              <a:rPr lang="en-CA" sz="3200" b="1" dirty="0" err="1"/>
              <a:t>Gott</a:t>
            </a:r>
            <a:r>
              <a:rPr lang="en-CA" sz="3200" b="1" dirty="0"/>
              <a:t> </a:t>
            </a:r>
            <a:r>
              <a:rPr lang="en-CA" sz="3200" b="1" dirty="0" err="1"/>
              <a:t>dem</a:t>
            </a:r>
            <a:r>
              <a:rPr lang="en-CA" sz="3200" b="1" dirty="0"/>
              <a:t> </a:t>
            </a:r>
            <a:r>
              <a:rPr lang="en-CA" sz="3200" b="1" dirty="0" err="1"/>
              <a:t>Gerechten</a:t>
            </a:r>
            <a:r>
              <a:rPr lang="en-CA" sz="3200" b="1" dirty="0"/>
              <a:t> </a:t>
            </a:r>
            <a:r>
              <a:rPr lang="en-CA" sz="3200" b="1" dirty="0" err="1"/>
              <a:t>vertritt</a:t>
            </a:r>
            <a:endParaRPr lang="en-CA" sz="3200" b="1" dirty="0"/>
          </a:p>
          <a:p>
            <a:r>
              <a:rPr lang="en-CA" sz="3200" dirty="0"/>
              <a:t>1. Joh. 2:1-2</a:t>
            </a:r>
          </a:p>
        </p:txBody>
      </p:sp>
    </p:spTree>
    <p:extLst>
      <p:ext uri="{BB962C8B-B14F-4D97-AF65-F5344CB8AC3E}">
        <p14:creationId xmlns:p14="http://schemas.microsoft.com/office/powerpoint/2010/main" val="1673311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Bildschirmpräsentation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Adlery Pro</vt:lpstr>
      <vt:lpstr>Arial</vt:lpstr>
      <vt:lpstr>Bradley Hand ITC</vt:lpstr>
      <vt:lpstr>Calibri</vt:lpstr>
      <vt:lpstr>Shocking Headline</vt:lpstr>
      <vt:lpstr>Office Theme</vt:lpstr>
      <vt:lpstr>PowerPoint-Präsentation</vt:lpstr>
      <vt:lpstr>UNVERGLEICHLICH</vt:lpstr>
      <vt:lpstr>UNVERGLEICHLICH</vt:lpstr>
      <vt:lpstr>UNVERGLEICHLICH</vt:lpstr>
      <vt:lpstr>UNVERGLEICHLICH</vt:lpstr>
      <vt:lpstr>UNVERGLEICHLICH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Raphael Forrer</dc:creator>
  <cp:lastModifiedBy>Ben Kattnig</cp:lastModifiedBy>
  <cp:revision>19</cp:revision>
  <dcterms:created xsi:type="dcterms:W3CDTF">2019-11-27T14:35:18Z</dcterms:created>
  <dcterms:modified xsi:type="dcterms:W3CDTF">2019-12-15T12:24:43Z</dcterms:modified>
</cp:coreProperties>
</file>