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7" r:id="rId2"/>
    <p:sldId id="318" r:id="rId3"/>
    <p:sldId id="319" r:id="rId4"/>
    <p:sldId id="320" r:id="rId5"/>
    <p:sldId id="321" r:id="rId6"/>
    <p:sldId id="323" r:id="rId7"/>
  </p:sldIdLst>
  <p:sldSz cx="9144000" cy="5143500" type="screen16x9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 autoAdjust="0"/>
    <p:restoredTop sz="94660"/>
  </p:normalViewPr>
  <p:slideViewPr>
    <p:cSldViewPr>
      <p:cViewPr varScale="1">
        <p:scale>
          <a:sx n="86" d="100"/>
          <a:sy n="86" d="100"/>
        </p:scale>
        <p:origin x="979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6EC80-23B0-423F-B1C7-46CC6E332071}" type="datetimeFigureOut">
              <a:rPr lang="de-CH" smtClean="0"/>
              <a:t>26.01.2020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C14EC-C855-4B27-8278-D637422D11E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8920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624B-EE68-4F40-92F5-309D720CBA78}" type="datetimeFigureOut">
              <a:rPr lang="de-CH" smtClean="0"/>
              <a:t>26.01.2020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54F26-C07F-4113-BA14-D650DA2CFC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054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/>
        </p:blipFill>
        <p:spPr bwMode="auto">
          <a:xfrm>
            <a:off x="0" y="0"/>
            <a:ext cx="522007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3"/>
          <p:cNvSpPr/>
          <p:nvPr userDrawn="1"/>
        </p:nvSpPr>
        <p:spPr>
          <a:xfrm>
            <a:off x="3889350" y="-8210"/>
            <a:ext cx="5220072" cy="5143500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64088" y="411510"/>
            <a:ext cx="3595936" cy="4054847"/>
          </a:xfrm>
        </p:spPr>
        <p:txBody>
          <a:bodyPr/>
          <a:lstStyle>
            <a:lvl1pPr>
              <a:defRPr sz="4400">
                <a:latin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de-DE" sz="6000" dirty="0">
                <a:latin typeface="Andalus" panose="02020603050405020304" pitchFamily="18" charset="-78"/>
                <a:cs typeface="Andalus" panose="02020603050405020304" pitchFamily="18" charset="-78"/>
              </a:rPr>
              <a:t>Abenteuer Gebet</a:t>
            </a:r>
            <a:endParaRPr lang="de-CH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ECD-240F-406B-8FA1-305BCF89C4F8}" type="datetimeFigureOut">
              <a:rPr lang="de-CH" smtClean="0"/>
              <a:t>26.01.2020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0D29-8F67-4C76-ABCC-79DC2E60C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222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ECD-240F-406B-8FA1-305BCF89C4F8}" type="datetimeFigureOut">
              <a:rPr lang="de-CH" smtClean="0"/>
              <a:t>26.01.2020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0D29-8F67-4C76-ABCC-79DC2E60C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390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3"/>
          <p:cNvSpPr/>
          <p:nvPr userDrawn="1"/>
        </p:nvSpPr>
        <p:spPr>
          <a:xfrm>
            <a:off x="-11440" y="0"/>
            <a:ext cx="9144000" cy="5164038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ECD-240F-406B-8FA1-305BCF89C4F8}" type="datetimeFigureOut">
              <a:rPr lang="de-CH" smtClean="0"/>
              <a:t>26.01.2020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0D29-8F67-4C76-ABCC-79DC2E60C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382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3"/>
          <p:cNvSpPr/>
          <p:nvPr userDrawn="1"/>
        </p:nvSpPr>
        <p:spPr>
          <a:xfrm>
            <a:off x="4638" y="-20538"/>
            <a:ext cx="9144000" cy="5164038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ECD-240F-406B-8FA1-305BCF89C4F8}" type="datetimeFigureOut">
              <a:rPr lang="de-CH" smtClean="0"/>
              <a:t>26.01.2020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0D29-8F67-4C76-ABCC-79DC2E60C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938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3"/>
          <p:cNvSpPr/>
          <p:nvPr userDrawn="1"/>
        </p:nvSpPr>
        <p:spPr>
          <a:xfrm>
            <a:off x="1580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ECD-240F-406B-8FA1-305BCF89C4F8}" type="datetimeFigureOut">
              <a:rPr lang="de-CH" smtClean="0"/>
              <a:t>26.01.2020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0D29-8F67-4C76-ABCC-79DC2E60C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339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3"/>
          <p:cNvSpPr/>
          <p:nvPr userDrawn="1"/>
        </p:nvSpPr>
        <p:spPr>
          <a:xfrm>
            <a:off x="10214" y="15776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ECD-240F-406B-8FA1-305BCF89C4F8}" type="datetimeFigureOut">
              <a:rPr lang="de-CH" smtClean="0"/>
              <a:t>26.01.2020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0D29-8F67-4C76-ABCC-79DC2E60C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76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3"/>
          <p:cNvSpPr/>
          <p:nvPr userDrawn="1"/>
        </p:nvSpPr>
        <p:spPr>
          <a:xfrm>
            <a:off x="-11440" y="20538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ECD-240F-406B-8FA1-305BCF89C4F8}" type="datetimeFigureOut">
              <a:rPr lang="de-CH" smtClean="0"/>
              <a:t>26.01.2020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0D29-8F67-4C76-ABCC-79DC2E60C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73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05979"/>
            <a:ext cx="6707088" cy="857250"/>
          </a:xfrm>
        </p:spPr>
        <p:txBody>
          <a:bodyPr/>
          <a:lstStyle>
            <a:lvl1pPr>
              <a:defRPr>
                <a:latin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ECD-240F-406B-8FA1-305BCF89C4F8}" type="datetimeFigureOut">
              <a:rPr lang="de-CH" smtClean="0"/>
              <a:t>26.01.2020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0D29-8F67-4C76-ABCC-79DC2E60C39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79712" y="1200151"/>
            <a:ext cx="6707088" cy="3394472"/>
          </a:xfrm>
        </p:spPr>
        <p:txBody>
          <a:bodyPr vert="horz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62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ECD-240F-406B-8FA1-305BCF89C4F8}" type="datetimeFigureOut">
              <a:rPr lang="de-CH" smtClean="0"/>
              <a:t>26.01.2020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0D29-8F67-4C76-ABCC-79DC2E60C39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07704" y="205979"/>
            <a:ext cx="6779096" cy="857250"/>
          </a:xfrm>
        </p:spPr>
        <p:txBody>
          <a:bodyPr/>
          <a:lstStyle>
            <a:lvl1pPr>
              <a:defRPr>
                <a:latin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9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7704" y="1200151"/>
            <a:ext cx="6779096" cy="3394472"/>
          </a:xfrm>
        </p:spPr>
        <p:txBody>
          <a:bodyPr vert="horz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044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ECD-240F-406B-8FA1-305BCF89C4F8}" type="datetimeFigureOut">
              <a:rPr lang="de-CH" smtClean="0"/>
              <a:t>26.01.2020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0D29-8F67-4C76-ABCC-79DC2E60C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521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3"/>
          <p:cNvSpPr/>
          <p:nvPr userDrawn="1"/>
        </p:nvSpPr>
        <p:spPr>
          <a:xfrm>
            <a:off x="-11440" y="-20538"/>
            <a:ext cx="9144000" cy="5164038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ECD-240F-406B-8FA1-305BCF89C4F8}" type="datetimeFigureOut">
              <a:rPr lang="de-CH" smtClean="0"/>
              <a:t>26.01.2020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0D29-8F67-4C76-ABCC-79DC2E60C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028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5FECD-240F-406B-8FA1-305BCF89C4F8}" type="datetimeFigureOut">
              <a:rPr lang="de-CH" smtClean="0"/>
              <a:t>26.01.2020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0D29-8F67-4C76-ABCC-79DC2E60C397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/>
        </p:blipFill>
        <p:spPr bwMode="auto">
          <a:xfrm>
            <a:off x="0" y="0"/>
            <a:ext cx="522007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3"/>
          <p:cNvSpPr/>
          <p:nvPr userDrawn="1"/>
        </p:nvSpPr>
        <p:spPr>
          <a:xfrm>
            <a:off x="3923928" y="0"/>
            <a:ext cx="5220072" cy="5143500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5220072" y="339502"/>
            <a:ext cx="3523928" cy="43204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dirty="0">
                <a:latin typeface="Andalus" panose="02020603050405020304" pitchFamily="18" charset="-78"/>
                <a:cs typeface="Andalus" panose="02020603050405020304" pitchFamily="18" charset="-78"/>
              </a:rPr>
              <a:t>Abenteuer Gebet</a:t>
            </a:r>
            <a:endParaRPr lang="de-CH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435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6056" y="411510"/>
            <a:ext cx="3883968" cy="4054847"/>
          </a:xfrm>
        </p:spPr>
        <p:txBody>
          <a:bodyPr>
            <a:normAutofit/>
          </a:bodyPr>
          <a:lstStyle/>
          <a:p>
            <a:r>
              <a:rPr lang="en-US" sz="6000" dirty="0" err="1"/>
              <a:t>Abenteuer</a:t>
            </a:r>
            <a:r>
              <a:rPr lang="en-US" sz="6000" dirty="0"/>
              <a:t> </a:t>
            </a:r>
            <a:r>
              <a:rPr lang="en-US" sz="6000" dirty="0" err="1"/>
              <a:t>Gebet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332307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 </a:t>
            </a:r>
            <a:r>
              <a:rPr lang="en-US" dirty="0" err="1"/>
              <a:t>Gott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,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Gebet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err="1"/>
              <a:t>Mose</a:t>
            </a:r>
            <a:r>
              <a:rPr lang="en-US" dirty="0"/>
              <a:t>: 2 </a:t>
            </a:r>
            <a:r>
              <a:rPr lang="en-US" dirty="0" err="1"/>
              <a:t>Mose</a:t>
            </a:r>
            <a:r>
              <a:rPr lang="en-US" dirty="0"/>
              <a:t> 32:2-3, 33:12-15</a:t>
            </a:r>
          </a:p>
          <a:p>
            <a:r>
              <a:rPr lang="en-US" dirty="0"/>
              <a:t>Israel: 5 </a:t>
            </a:r>
            <a:r>
              <a:rPr lang="en-US" dirty="0" err="1"/>
              <a:t>Mose</a:t>
            </a:r>
            <a:r>
              <a:rPr lang="en-US" dirty="0"/>
              <a:t> 4:7</a:t>
            </a:r>
          </a:p>
          <a:p>
            <a:r>
              <a:rPr lang="en-US" dirty="0"/>
              <a:t>Salomon: 1 </a:t>
            </a:r>
            <a:r>
              <a:rPr lang="en-US" dirty="0" err="1"/>
              <a:t>Könige</a:t>
            </a:r>
            <a:r>
              <a:rPr lang="en-US" dirty="0"/>
              <a:t> 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68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moravians zinzendo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31" y="0"/>
            <a:ext cx="57009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4618806"/>
            <a:ext cx="4617665" cy="555526"/>
          </a:xfrm>
        </p:spPr>
        <p:txBody>
          <a:bodyPr>
            <a:normAutofit/>
          </a:bodyPr>
          <a:lstStyle/>
          <a:p>
            <a:r>
              <a:rPr lang="en-US" sz="3000" dirty="0" err="1"/>
              <a:t>Herrnhutter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392163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 </a:t>
            </a:r>
            <a:r>
              <a:rPr lang="en-US" dirty="0" err="1"/>
              <a:t>Gott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,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Gebet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Ezra 9:6-7, 10:1-2</a:t>
            </a:r>
          </a:p>
          <a:p>
            <a:pPr lvl="1"/>
            <a:r>
              <a:rPr lang="en-US" dirty="0" err="1"/>
              <a:t>Nehemia</a:t>
            </a:r>
            <a:r>
              <a:rPr lang="en-US" dirty="0"/>
              <a:t> 9:1-3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2050" name="Picture 2" descr="Bildergebnis für jeremiah lanph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11" y="1063402"/>
            <a:ext cx="3290871" cy="411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06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 </a:t>
            </a:r>
            <a:r>
              <a:rPr lang="en-US" dirty="0" err="1"/>
              <a:t>Gott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,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Gebet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Jesus</a:t>
            </a:r>
          </a:p>
          <a:p>
            <a:r>
              <a:rPr lang="en-US" dirty="0" err="1"/>
              <a:t>Ersten</a:t>
            </a:r>
            <a:r>
              <a:rPr lang="en-US" dirty="0"/>
              <a:t> Christen</a:t>
            </a:r>
          </a:p>
          <a:p>
            <a:r>
              <a:rPr lang="en-US" dirty="0"/>
              <a:t>1. Tim 2:1 “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allen</a:t>
            </a:r>
            <a:r>
              <a:rPr lang="en-US" dirty="0"/>
              <a:t> </a:t>
            </a:r>
            <a:r>
              <a:rPr lang="en-US" dirty="0" err="1"/>
              <a:t>Dingen</a:t>
            </a:r>
            <a:r>
              <a:rPr lang="en-US" dirty="0"/>
              <a:t>…”</a:t>
            </a:r>
          </a:p>
          <a:p>
            <a:r>
              <a:rPr lang="en-US" dirty="0" err="1"/>
              <a:t>Offb</a:t>
            </a:r>
            <a:r>
              <a:rPr lang="en-US" dirty="0"/>
              <a:t>. 5:8</a:t>
            </a:r>
            <a:endParaRPr lang="en-CA" dirty="0"/>
          </a:p>
        </p:txBody>
      </p:sp>
      <p:pic>
        <p:nvPicPr>
          <p:cNvPr id="3074" name="Picture 2" descr="Ähnliches F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/>
          <a:stretch/>
        </p:blipFill>
        <p:spPr bwMode="auto">
          <a:xfrm>
            <a:off x="2058499" y="915566"/>
            <a:ext cx="7058372" cy="41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69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0072" y="411510"/>
            <a:ext cx="3739952" cy="4054847"/>
          </a:xfrm>
        </p:spPr>
        <p:txBody>
          <a:bodyPr>
            <a:normAutofit/>
          </a:bodyPr>
          <a:lstStyle/>
          <a:p>
            <a:r>
              <a:rPr lang="en-US" sz="6000" dirty="0" err="1"/>
              <a:t>Abenteuer</a:t>
            </a:r>
            <a:r>
              <a:rPr lang="en-US" sz="6000" dirty="0"/>
              <a:t> </a:t>
            </a:r>
            <a:r>
              <a:rPr lang="en-US" sz="6000" dirty="0" err="1"/>
              <a:t>Gebet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72052879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Bildschirmpräsentation (16:9)</PresentationFormat>
  <Paragraphs>15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Andalus</vt:lpstr>
      <vt:lpstr>Arial</vt:lpstr>
      <vt:lpstr>Calibri</vt:lpstr>
      <vt:lpstr>Larissa</vt:lpstr>
      <vt:lpstr>Abenteuer Gebet</vt:lpstr>
      <vt:lpstr>Wo Gott ist, ist Gebet</vt:lpstr>
      <vt:lpstr>Herrnhutter</vt:lpstr>
      <vt:lpstr>Wo Gott ist, ist Gebet</vt:lpstr>
      <vt:lpstr>Wo Gott ist, ist Gebet</vt:lpstr>
      <vt:lpstr>Abenteuer Gebet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Rene.Christen</dc:creator>
  <cp:lastModifiedBy>Ben Kattnig</cp:lastModifiedBy>
  <cp:revision>32</cp:revision>
  <cp:lastPrinted>2012-02-04T09:58:36Z</cp:lastPrinted>
  <dcterms:created xsi:type="dcterms:W3CDTF">2012-01-30T09:54:36Z</dcterms:created>
  <dcterms:modified xsi:type="dcterms:W3CDTF">2020-01-26T13:06:05Z</dcterms:modified>
</cp:coreProperties>
</file>